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mv" ContentType="video/x-ms-wmv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797" r:id="rId1"/>
  </p:sldMasterIdLst>
  <p:notesMasterIdLst>
    <p:notesMasterId r:id="rId24"/>
  </p:notesMasterIdLst>
  <p:sldIdLst>
    <p:sldId id="260" r:id="rId2"/>
    <p:sldId id="289" r:id="rId3"/>
    <p:sldId id="278" r:id="rId4"/>
    <p:sldId id="295" r:id="rId5"/>
    <p:sldId id="292" r:id="rId6"/>
    <p:sldId id="285" r:id="rId7"/>
    <p:sldId id="263" r:id="rId8"/>
    <p:sldId id="264" r:id="rId9"/>
    <p:sldId id="265" r:id="rId10"/>
    <p:sldId id="270" r:id="rId11"/>
    <p:sldId id="266" r:id="rId12"/>
    <p:sldId id="269" r:id="rId13"/>
    <p:sldId id="273" r:id="rId14"/>
    <p:sldId id="272" r:id="rId15"/>
    <p:sldId id="286" r:id="rId16"/>
    <p:sldId id="296" r:id="rId17"/>
    <p:sldId id="294" r:id="rId18"/>
    <p:sldId id="282" r:id="rId19"/>
    <p:sldId id="284" r:id="rId20"/>
    <p:sldId id="275" r:id="rId21"/>
    <p:sldId id="276" r:id="rId22"/>
    <p:sldId id="287" r:id="rId23"/>
  </p:sldIdLst>
  <p:sldSz cx="12192000" cy="6858000"/>
  <p:notesSz cx="6858000" cy="9144000"/>
  <p:embeddedFontLs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나눔스퀘어라운드 Bold" panose="020B0600000101010101" pitchFamily="50" charset="-127"/>
      <p:bold r:id="rId29"/>
    </p:embeddedFont>
    <p:embeddedFont>
      <p:font typeface="나눔스퀘어라운드 ExtraBold" panose="020B0600000101010101" pitchFamily="50" charset="-127"/>
      <p:bold r:id="rId30"/>
    </p:embeddedFont>
    <p:embeddedFont>
      <p:font typeface="나눔스퀘어라운드 Regular" panose="020B0600000101010101" pitchFamily="50" charset="-127"/>
      <p:regular r:id="rId31"/>
    </p:embeddedFont>
    <p:embeddedFont>
      <p:font typeface="맑은 고딕" panose="020B0503020000020004" pitchFamily="50" charset="-127"/>
      <p:regular r:id="rId32"/>
      <p:bold r:id="rId33"/>
    </p:embeddedFont>
    <p:embeddedFont>
      <p:font typeface="에스코어 드림 3 Light" panose="020B0303030302020204" pitchFamily="34" charset="-127"/>
      <p:regular r:id="rId3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5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0" name="LeeBoyeon" initials="L" lastIdx="2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{1BD7E111-0CB8-44D6-8891-C1BB2F81B7CC}">
      <p1710:readonlyRecommended xmlns:p1710="http://schemas.microsoft.com/office/powerpoint/2017/10/main" val="1"/>
    </p:ext>
    <p:ext uri="ACF4677E-8BD2-47ae-8A1F-98590045965D">
      <hp:hncThemeShow xmlns="" xmlns:c="http://schemas.openxmlformats.org/drawingml/2006/chart" xmlns:dgm="http://schemas.openxmlformats.org/drawingml/2006/diagram" xmlns:dsp="http://schemas.microsoft.com/office/drawing/2008/diagram"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175" autoAdjust="0"/>
    <p:restoredTop sz="88588" autoAdjust="0"/>
  </p:normalViewPr>
  <p:slideViewPr>
    <p:cSldViewPr snapToGrid="0">
      <p:cViewPr varScale="1">
        <p:scale>
          <a:sx n="99" d="100"/>
          <a:sy n="99" d="100"/>
        </p:scale>
        <p:origin x="102" y="120"/>
      </p:cViewPr>
      <p:guideLst>
        <p:guide orient="horz" pos="2155"/>
        <p:guide pos="3839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tableStyles" Target="tableStyle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commentAuthors" Target="comment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2022-02-22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안녕하십니까</a:t>
            </a:r>
            <a:r>
              <a:rPr lang="en-US" altLang="ko-KR" dirty="0"/>
              <a:t>?</a:t>
            </a:r>
            <a:r>
              <a:rPr lang="ko-KR" altLang="en-US" dirty="0"/>
              <a:t> 경로추천서비스 </a:t>
            </a:r>
            <a:r>
              <a:rPr lang="ko-KR" altLang="en-US" dirty="0" err="1"/>
              <a:t>아이엠그루트를</a:t>
            </a:r>
            <a:r>
              <a:rPr lang="ko-KR" altLang="en-US" dirty="0"/>
              <a:t> 소개할 송경희입니다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그럼 </a:t>
            </a:r>
            <a:r>
              <a:rPr lang="ko-KR" altLang="en-US" dirty="0" err="1"/>
              <a:t>아이엠그루트</a:t>
            </a:r>
            <a:r>
              <a:rPr lang="ko-KR" altLang="en-US" dirty="0"/>
              <a:t> </a:t>
            </a:r>
            <a:r>
              <a:rPr lang="ko-KR" altLang="en-US" dirty="0" err="1"/>
              <a:t>발표시작하겠습니다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서버를 담당해주신 박동진</a:t>
            </a:r>
            <a:r>
              <a:rPr lang="en-US" altLang="ko-KR"/>
              <a:t>,</a:t>
            </a:r>
            <a:r>
              <a:rPr lang="ko-KR" altLang="en-US"/>
              <a:t> 권도형님 클라이언트 개발을 해주신 저 송경희</a:t>
            </a:r>
            <a:r>
              <a:rPr lang="en-US" altLang="ko-KR"/>
              <a:t>,</a:t>
            </a:r>
            <a:r>
              <a:rPr lang="ko-KR" altLang="en-US"/>
              <a:t> 이보연</a:t>
            </a:r>
            <a:r>
              <a:rPr lang="en-US" altLang="ko-KR"/>
              <a:t>,</a:t>
            </a:r>
            <a:r>
              <a:rPr lang="ko-KR" altLang="en-US"/>
              <a:t> 최지우님이 함께 </a:t>
            </a:r>
            <a:r>
              <a:rPr lang="en-US" altLang="ko-KR"/>
              <a:t>6</a:t>
            </a:r>
            <a:r>
              <a:rPr lang="ko-KR" altLang="en-US"/>
              <a:t>주동안 고생해주셨습니다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21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r>
              <a:rPr lang="ko-KR" altLang="en-US"/>
              <a:t>이상 아이엠그루트 발표였습니다</a:t>
            </a:r>
            <a:r>
              <a:rPr lang="en-US" altLang="ko-KR"/>
              <a:t>.</a:t>
            </a:r>
            <a:r>
              <a:rPr lang="ko-KR" altLang="en-US"/>
              <a:t> 긴시간 들어주셔서 너무 감사드립니다</a:t>
            </a:r>
            <a:r>
              <a:rPr lang="en-US" altLang="ko-KR"/>
              <a:t>!</a:t>
            </a:r>
            <a:endParaRPr lang="ko-KR" altLang="en-US"/>
          </a:p>
        </p:txBody>
      </p:sp>
      <p:sp>
        <p:nvSpPr>
          <p:cNvPr id="220" name="Google Shape;220;p9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저희는 기획배경</a:t>
            </a:r>
            <a:r>
              <a:rPr lang="en-US" altLang="ko-KR"/>
              <a:t>,</a:t>
            </a:r>
            <a:r>
              <a:rPr lang="ko-KR" altLang="en-US"/>
              <a:t> 서비스소개</a:t>
            </a:r>
            <a:r>
              <a:rPr lang="en-US" altLang="ko-KR"/>
              <a:t>,</a:t>
            </a:r>
            <a:r>
              <a:rPr lang="ko-KR" altLang="en-US"/>
              <a:t> 서비스시연</a:t>
            </a:r>
            <a:r>
              <a:rPr lang="en-US" altLang="ko-KR"/>
              <a:t>,</a:t>
            </a:r>
            <a:r>
              <a:rPr lang="ko-KR" altLang="en-US"/>
              <a:t> 활용기술스택</a:t>
            </a:r>
            <a:r>
              <a:rPr lang="en-US" altLang="ko-KR"/>
              <a:t>,</a:t>
            </a:r>
            <a:r>
              <a:rPr lang="ko-KR" altLang="en-US"/>
              <a:t> 팀소개순으로 발표하겠습니다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먼저 기획배경입니다</a:t>
            </a:r>
            <a:r>
              <a:rPr lang="en-US" altLang="ko-KR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3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여러분 </a:t>
            </a:r>
            <a:r>
              <a:rPr lang="ko-KR" altLang="en-US" dirty="0" err="1"/>
              <a:t>여행좋아하시나요</a:t>
            </a:r>
            <a:r>
              <a:rPr lang="en-US" altLang="ko-KR" dirty="0"/>
              <a:t>?</a:t>
            </a:r>
          </a:p>
          <a:p>
            <a:pPr>
              <a:defRPr/>
            </a:pPr>
            <a:r>
              <a:rPr lang="ko-KR" altLang="en-US" dirty="0" err="1"/>
              <a:t>지친일상에서</a:t>
            </a:r>
            <a:r>
              <a:rPr lang="ko-KR" altLang="en-US" dirty="0"/>
              <a:t> 벗어나 모두 잊고 잠깐 여행 </a:t>
            </a:r>
            <a:r>
              <a:rPr lang="ko-KR" altLang="en-US" dirty="0" err="1"/>
              <a:t>다녀오시는건</a:t>
            </a:r>
            <a:r>
              <a:rPr lang="ko-KR" altLang="en-US" dirty="0"/>
              <a:t> </a:t>
            </a:r>
            <a:r>
              <a:rPr lang="ko-KR" altLang="en-US" dirty="0" err="1"/>
              <a:t>어떠신가요</a:t>
            </a:r>
            <a:r>
              <a:rPr lang="en-US" altLang="ko-KR" dirty="0"/>
              <a:t>?</a:t>
            </a:r>
          </a:p>
          <a:p>
            <a:pPr>
              <a:defRPr/>
            </a:pPr>
            <a:r>
              <a:rPr lang="ko-KR" altLang="en-US" dirty="0"/>
              <a:t>많은 사람들이 여행을 통해 스트레스를 해소한다고 생각합니다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그래서 저희는 더욱이 국내에 대한 </a:t>
            </a:r>
            <a:r>
              <a:rPr lang="ko-KR" altLang="en-US" dirty="0" err="1"/>
              <a:t>관광률</a:t>
            </a:r>
            <a:r>
              <a:rPr lang="ko-KR" altLang="en-US" dirty="0"/>
              <a:t> 증가에 따라 국내여행에 초점을 맞춰 </a:t>
            </a:r>
            <a:r>
              <a:rPr lang="ko-KR" altLang="en-US" dirty="0" err="1"/>
              <a:t>여행어플을</a:t>
            </a:r>
            <a:r>
              <a:rPr lang="ko-KR" altLang="en-US" dirty="0"/>
              <a:t> 개발하게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 dirty="0"/>
              <a:t>먼저 영상을 </a:t>
            </a:r>
            <a:r>
              <a:rPr lang="ko-KR" altLang="en-US" dirty="0" err="1"/>
              <a:t>시청하시겠습니다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 err="1"/>
              <a:t>영상본후</a:t>
            </a:r>
            <a:r>
              <a:rPr lang="en-US" altLang="ko-KR" dirty="0"/>
              <a:t>,</a:t>
            </a:r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r>
              <a:rPr lang="ko-KR" altLang="en-US" dirty="0"/>
              <a:t>영상에서 </a:t>
            </a:r>
            <a:r>
              <a:rPr lang="ko-KR" altLang="en-US" dirty="0" err="1"/>
              <a:t>보시듯</a:t>
            </a:r>
            <a:r>
              <a:rPr lang="en-US" altLang="ko-KR" dirty="0"/>
              <a:t>,</a:t>
            </a:r>
          </a:p>
          <a:p>
            <a:pPr>
              <a:defRPr/>
            </a:pPr>
            <a:r>
              <a:rPr lang="ko-KR" altLang="en-US" dirty="0"/>
              <a:t>많은 사람들이 다같이 여행을 떠나며 한번쯤은 겪어본 계획에서의 트러블</a:t>
            </a:r>
          </a:p>
          <a:p>
            <a:pPr>
              <a:defRPr/>
            </a:pPr>
            <a:r>
              <a:rPr lang="ko-KR" altLang="en-US" dirty="0"/>
              <a:t>많이들 </a:t>
            </a:r>
            <a:r>
              <a:rPr lang="ko-KR" altLang="en-US" dirty="0" err="1"/>
              <a:t>경험해보셨을거라고</a:t>
            </a:r>
            <a:r>
              <a:rPr lang="ko-KR" altLang="en-US" dirty="0"/>
              <a:t> 생각합니다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요새 유행하는 </a:t>
            </a:r>
            <a:r>
              <a:rPr lang="en-US" altLang="ko-KR" dirty="0" err="1"/>
              <a:t>mbti</a:t>
            </a:r>
            <a:r>
              <a:rPr lang="ko-KR" altLang="en-US" dirty="0"/>
              <a:t>는 저희가 생각한 이런 문제점을 돋보이게 해주는 컨텐츠라고 생각합니다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계획적인 </a:t>
            </a:r>
            <a:r>
              <a:rPr lang="en-US" altLang="ko-KR" dirty="0"/>
              <a:t>J</a:t>
            </a:r>
            <a:r>
              <a:rPr lang="ko-KR" altLang="en-US" dirty="0"/>
              <a:t>와 즉흥적인 </a:t>
            </a:r>
            <a:r>
              <a:rPr lang="en-US" altLang="ko-KR" dirty="0"/>
              <a:t>P</a:t>
            </a:r>
            <a:r>
              <a:rPr lang="ko-KR" altLang="en-US" dirty="0"/>
              <a:t> 가 여행을 함께할 때</a:t>
            </a:r>
            <a:r>
              <a:rPr lang="en-US" altLang="ko-KR" dirty="0"/>
              <a:t>,</a:t>
            </a:r>
            <a:r>
              <a:rPr lang="ko-KR" altLang="en-US" dirty="0"/>
              <a:t> 여행계획을 함께하는 순간부터 부딪히기 시작합니다</a:t>
            </a:r>
            <a:r>
              <a:rPr lang="en-US" altLang="ko-KR" dirty="0"/>
              <a:t>.</a:t>
            </a:r>
          </a:p>
          <a:p>
            <a:pPr>
              <a:defRPr/>
            </a:pPr>
            <a:r>
              <a:rPr lang="ko-KR" altLang="en-US" dirty="0"/>
              <a:t>저희는 이런 문제점을 완화해줄 수 있는 어플을 기획하게 되었습니다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이런 아이엠그루트의 서비스에는 어떤것이 있을까요</a:t>
            </a:r>
            <a:r>
              <a:rPr lang="en-US" altLang="ko-KR"/>
              <a:t>?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6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>저희 시연 잘 보셨나요? 라이브 시연으로 보여드린 기능 외에도 아기자기하고 재미있는 기능들이 많으니 모바일 브라우저로 저희 IAMGROUTE 사이트를 방문해 주시고 다운로드 받아서 직접 사용해보세요!! </a:t>
            </a:r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p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wrap="square" lIns="91424" tIns="91424" rIns="91424" bIns="91424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firebase의 Authentication을 사용해서 구글 로그인을 통해 사용자를 인증합니다.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ct val="25000"/>
              <a:buFont typeface="+mn-cs"/>
              <a:buNone/>
              <a:defRPr/>
            </a:pPr>
            <a:r>
              <a:rPr lang="en-US"/>
              <a:t>또한 Cloud Messaging를 사용하여 특정 이벤트가 발생하면 앱으로 알림 메시지를 전송합니다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  <a:defRPr/>
            </a:pPr>
            <a:endParaRPr/>
          </a:p>
        </p:txBody>
      </p:sp>
      <p:sp>
        <p:nvSpPr>
          <p:cNvPr id="129" name="Google Shape;129;p5:notes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20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ABF4BC-24FF-4039-874A-55C7D507ADC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5860595-0F7B-41AD-80BF-D975C0B8B1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B5382EF-4F71-4C64-98EF-3643AEDD6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2276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07EB21A-72A2-40F2-B7B5-0F42955B58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9F08CF-DC57-46EC-9C0B-8BA20E3F6924}" type="datetimeFigureOut">
              <a:rPr lang="ko-KR" altLang="en-US" smtClean="0"/>
              <a:t>2022-02-22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6B48F0C-BDA9-4B2D-8DD6-CC08A91832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8B7E56-8E24-49A9-A3C0-21397EEF58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6E51ECF-9316-4384-93E0-8A3129B5366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685610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457200" y="1420283"/>
            <a:ext cx="5181600" cy="980016"/>
          </a:xfrm>
          <a:prstGeom prst="rect">
            <a:avLst/>
          </a:prstGeom>
        </p:spPr>
        <p:txBody>
          <a:bodyPr/>
          <a:lstStyle/>
          <a:p>
            <a:pPr lvl="0">
              <a:defRPr/>
            </a:pPr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2590800"/>
            <a:ext cx="4267200" cy="11684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F8166F1F-CE9B-4651-A6AA-CD717754106B}" type="datetime1">
              <a:rPr lang="en-US"/>
              <a:pPr lvl="0">
                <a:defRPr/>
              </a:pPr>
              <a:t>2/22/2022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B1393E5F-521B-4CAD-9D3A-AE923D912DCE}" type="slidenum">
              <a:rPr lang="en-US"/>
              <a:pPr lvl="0">
                <a:defRPr/>
              </a:pPr>
              <a:t>‹#›</a:t>
            </a:fld>
            <a:endParaRPr 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Office 테마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F29F08CF-DC57-46EC-9C0B-8BA20E3F6924}" type="datetime1">
              <a:rPr lang="ko-KR" altLang="en-US"/>
              <a:pPr lvl="0">
                <a:defRPr/>
              </a:pPr>
              <a:t>2022-02-22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pPr lvl="0">
              <a:defRPr/>
            </a:pPr>
            <a:fld id="{66E51ECF-9316-4384-93E0-8A3129B53668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94" r:id="rId1"/>
    <p:sldLayoutId id="2147483795" r:id="rId2"/>
    <p:sldLayoutId id="2147483796" r:id="rId3"/>
  </p:sldLayoutIdLst>
  <p:transition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8.jpeg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13" Type="http://schemas.openxmlformats.org/officeDocument/2006/relationships/image" Target="../media/image50.png"/><Relationship Id="rId18" Type="http://schemas.openxmlformats.org/officeDocument/2006/relationships/image" Target="../media/image54.jpg"/><Relationship Id="rId3" Type="http://schemas.openxmlformats.org/officeDocument/2006/relationships/image" Target="../media/image40.png"/><Relationship Id="rId21" Type="http://schemas.openxmlformats.org/officeDocument/2006/relationships/image" Target="../media/image57.jpeg"/><Relationship Id="rId7" Type="http://schemas.openxmlformats.org/officeDocument/2006/relationships/image" Target="../media/image44.png"/><Relationship Id="rId12" Type="http://schemas.openxmlformats.org/officeDocument/2006/relationships/image" Target="../media/image49.png"/><Relationship Id="rId17" Type="http://schemas.openxmlformats.org/officeDocument/2006/relationships/image" Target="../media/image2.png"/><Relationship Id="rId2" Type="http://schemas.openxmlformats.org/officeDocument/2006/relationships/image" Target="../media/image39.png"/><Relationship Id="rId16" Type="http://schemas.openxmlformats.org/officeDocument/2006/relationships/image" Target="../media/image53.jpeg"/><Relationship Id="rId20" Type="http://schemas.openxmlformats.org/officeDocument/2006/relationships/image" Target="../media/image56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3.png"/><Relationship Id="rId11" Type="http://schemas.openxmlformats.org/officeDocument/2006/relationships/image" Target="../media/image48.png"/><Relationship Id="rId5" Type="http://schemas.openxmlformats.org/officeDocument/2006/relationships/image" Target="../media/image42.png"/><Relationship Id="rId15" Type="http://schemas.openxmlformats.org/officeDocument/2006/relationships/image" Target="../media/image52.png"/><Relationship Id="rId23" Type="http://schemas.openxmlformats.org/officeDocument/2006/relationships/image" Target="../media/image59.jpeg"/><Relationship Id="rId10" Type="http://schemas.openxmlformats.org/officeDocument/2006/relationships/image" Target="../media/image47.png"/><Relationship Id="rId19" Type="http://schemas.openxmlformats.org/officeDocument/2006/relationships/image" Target="../media/image55.jpg"/><Relationship Id="rId4" Type="http://schemas.openxmlformats.org/officeDocument/2006/relationships/image" Target="../media/image41.png"/><Relationship Id="rId9" Type="http://schemas.openxmlformats.org/officeDocument/2006/relationships/image" Target="../media/image46.png"/><Relationship Id="rId14" Type="http://schemas.openxmlformats.org/officeDocument/2006/relationships/image" Target="../media/image51.png"/><Relationship Id="rId22" Type="http://schemas.openxmlformats.org/officeDocument/2006/relationships/image" Target="../media/image58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0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3.jpeg"/><Relationship Id="rId5" Type="http://schemas.openxmlformats.org/officeDocument/2006/relationships/image" Target="../media/image62.png"/><Relationship Id="rId4" Type="http://schemas.openxmlformats.org/officeDocument/2006/relationships/image" Target="../media/image6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5.jpe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66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3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1.gif"/><Relationship Id="rId4" Type="http://schemas.openxmlformats.org/officeDocument/2006/relationships/hyperlink" Target="http://i6d109.p.ssafy.io:8888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75.png"/><Relationship Id="rId4" Type="http://schemas.openxmlformats.org/officeDocument/2006/relationships/image" Target="../media/image74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gif"/><Relationship Id="rId13" Type="http://schemas.openxmlformats.org/officeDocument/2006/relationships/image" Target="../media/image86.png"/><Relationship Id="rId3" Type="http://schemas.openxmlformats.org/officeDocument/2006/relationships/image" Target="../media/image76.gif"/><Relationship Id="rId7" Type="http://schemas.openxmlformats.org/officeDocument/2006/relationships/image" Target="../media/image80.png"/><Relationship Id="rId12" Type="http://schemas.openxmlformats.org/officeDocument/2006/relationships/image" Target="../media/image85.gif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89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9.png"/><Relationship Id="rId11" Type="http://schemas.openxmlformats.org/officeDocument/2006/relationships/image" Target="../media/image84.jpeg"/><Relationship Id="rId5" Type="http://schemas.openxmlformats.org/officeDocument/2006/relationships/image" Target="../media/image78.png"/><Relationship Id="rId15" Type="http://schemas.openxmlformats.org/officeDocument/2006/relationships/image" Target="../media/image88.png"/><Relationship Id="rId10" Type="http://schemas.openxmlformats.org/officeDocument/2006/relationships/image" Target="../media/image83.png"/><Relationship Id="rId4" Type="http://schemas.openxmlformats.org/officeDocument/2006/relationships/image" Target="../media/image77.png"/><Relationship Id="rId9" Type="http://schemas.openxmlformats.org/officeDocument/2006/relationships/image" Target="../media/image82.png"/><Relationship Id="rId14" Type="http://schemas.openxmlformats.org/officeDocument/2006/relationships/image" Target="../media/image8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92.png"/><Relationship Id="rId4" Type="http://schemas.openxmlformats.org/officeDocument/2006/relationships/image" Target="../media/image91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8.png"/><Relationship Id="rId13" Type="http://schemas.openxmlformats.org/officeDocument/2006/relationships/image" Target="../media/image103.png"/><Relationship Id="rId18" Type="http://schemas.openxmlformats.org/officeDocument/2006/relationships/image" Target="../media/image108.png"/><Relationship Id="rId3" Type="http://schemas.openxmlformats.org/officeDocument/2006/relationships/image" Target="../media/image93.png"/><Relationship Id="rId21" Type="http://schemas.openxmlformats.org/officeDocument/2006/relationships/image" Target="../media/image111.png"/><Relationship Id="rId7" Type="http://schemas.openxmlformats.org/officeDocument/2006/relationships/image" Target="../media/image97.png"/><Relationship Id="rId12" Type="http://schemas.openxmlformats.org/officeDocument/2006/relationships/image" Target="../media/image102.png"/><Relationship Id="rId17" Type="http://schemas.openxmlformats.org/officeDocument/2006/relationships/image" Target="../media/image107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106.png"/><Relationship Id="rId20" Type="http://schemas.openxmlformats.org/officeDocument/2006/relationships/image" Target="../media/image110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96.png"/><Relationship Id="rId11" Type="http://schemas.openxmlformats.org/officeDocument/2006/relationships/image" Target="../media/image101.png"/><Relationship Id="rId5" Type="http://schemas.openxmlformats.org/officeDocument/2006/relationships/image" Target="../media/image95.png"/><Relationship Id="rId15" Type="http://schemas.openxmlformats.org/officeDocument/2006/relationships/image" Target="../media/image105.png"/><Relationship Id="rId10" Type="http://schemas.openxmlformats.org/officeDocument/2006/relationships/image" Target="../media/image100.png"/><Relationship Id="rId19" Type="http://schemas.openxmlformats.org/officeDocument/2006/relationships/image" Target="../media/image109.png"/><Relationship Id="rId4" Type="http://schemas.openxmlformats.org/officeDocument/2006/relationships/image" Target="../media/image94.png"/><Relationship Id="rId9" Type="http://schemas.openxmlformats.org/officeDocument/2006/relationships/image" Target="../media/image99.png"/><Relationship Id="rId14" Type="http://schemas.openxmlformats.org/officeDocument/2006/relationships/image" Target="../media/image10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15.png"/><Relationship Id="rId5" Type="http://schemas.openxmlformats.org/officeDocument/2006/relationships/image" Target="../media/image114.png"/><Relationship Id="rId4" Type="http://schemas.openxmlformats.org/officeDocument/2006/relationships/image" Target="../media/image11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6.gif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microsoft.com/office/2007/relationships/media" Target="../media/media1.wmv"/><Relationship Id="rId1" Type="http://schemas.openxmlformats.org/officeDocument/2006/relationships/video" Target="NULL" TargetMode="External"/><Relationship Id="rId5" Type="http://schemas.openxmlformats.org/officeDocument/2006/relationships/image" Target="../media/image17.png"/><Relationship Id="rId4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image" Target="../media/image22.png"/><Relationship Id="rId7" Type="http://schemas.openxmlformats.org/officeDocument/2006/relationships/image" Target="../media/image26.jpeg"/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1.png"/><Relationship Id="rId2" Type="http://schemas.openxmlformats.org/officeDocument/2006/relationships/image" Target="../media/image2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0.jpeg"/><Relationship Id="rId5" Type="http://schemas.openxmlformats.org/officeDocument/2006/relationships/image" Target="../media/image29.jpeg"/><Relationship Id="rId4" Type="http://schemas.openxmlformats.org/officeDocument/2006/relationships/image" Target="../media/image2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36.png"/><Relationship Id="rId2" Type="http://schemas.openxmlformats.org/officeDocument/2006/relationships/image" Target="../media/image3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직사각형 21"/>
          <p:cNvSpPr/>
          <p:nvPr/>
        </p:nvSpPr>
        <p:spPr>
          <a:xfrm>
            <a:off x="0" y="0"/>
            <a:ext cx="1951280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6" name="직사각형 25"/>
          <p:cNvSpPr/>
          <p:nvPr/>
        </p:nvSpPr>
        <p:spPr>
          <a:xfrm>
            <a:off x="3977640" y="0"/>
            <a:ext cx="8214360" cy="6858000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TextBox 23"/>
          <p:cNvSpPr txBox="1"/>
          <p:nvPr/>
        </p:nvSpPr>
        <p:spPr>
          <a:xfrm>
            <a:off x="6096000" y="748583"/>
            <a:ext cx="4426853" cy="12534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여행 갈 때</a:t>
            </a: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,</a:t>
            </a: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 경로추천은</a:t>
            </a: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?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아이엠그루트</a:t>
            </a:r>
            <a:r>
              <a:rPr lang="en-US" altLang="ko-KR" sz="3500" spc="-8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bg1"/>
                </a:solidFill>
                <a:latin typeface="나눔스퀘어라운드 ExtraBold"/>
                <a:ea typeface="나눔스퀘어라운드 ExtraBold"/>
              </a:rPr>
              <a:t>!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479425" y="797155"/>
            <a:ext cx="1297940" cy="334415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공통 프로젝트</a:t>
            </a:r>
            <a:endParaRPr lang="ko-KR" altLang="en-US" sz="1500">
              <a:solidFill>
                <a:schemeClr val="dk1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475821" y="5754206"/>
            <a:ext cx="1231266" cy="335858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150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2022.02.18</a:t>
            </a:r>
            <a:endParaRPr lang="en-US" altLang="ko-KR" sz="1500">
              <a:solidFill>
                <a:schemeClr val="dk1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479425" y="1171871"/>
            <a:ext cx="878840" cy="33117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1500" spc="-5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dk1"/>
                </a:solidFill>
                <a:latin typeface="나눔스퀘어라운드 Bold"/>
                <a:ea typeface="나눔스퀘어라운드 Bold"/>
              </a:rPr>
              <a:t>최종발표</a:t>
            </a:r>
            <a:endParaRPr lang="ko-KR" altLang="en-US" sz="1500" spc="-50">
              <a:solidFill>
                <a:schemeClr val="dk1"/>
              </a:solidFill>
              <a:latin typeface="나눔스퀘어라운드 Bold"/>
              <a:ea typeface="나눔스퀘어라운드 Bold"/>
            </a:endParaRPr>
          </a:p>
        </p:txBody>
      </p:sp>
      <p:cxnSp>
        <p:nvCxnSpPr>
          <p:cNvPr id="23" name="직선 연결선 22"/>
          <p:cNvCxnSpPr/>
          <p:nvPr/>
        </p:nvCxnSpPr>
        <p:spPr>
          <a:xfrm>
            <a:off x="3951763" y="2689626"/>
            <a:ext cx="7752790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/>
          <p:cNvSpPr txBox="1"/>
          <p:nvPr/>
        </p:nvSpPr>
        <p:spPr>
          <a:xfrm>
            <a:off x="8904903" y="6077533"/>
            <a:ext cx="2974909" cy="394864"/>
          </a:xfrm>
          <a:prstGeom prst="rect">
            <a:avLst/>
          </a:prstGeom>
        </p:spPr>
        <p:txBody>
          <a:bodyPr wrap="none"/>
          <a:lstStyle/>
          <a:p>
            <a:pPr>
              <a:defRPr/>
            </a:pPr>
            <a:r>
              <a:rPr lang="ko-KR" altLang="en-US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구미 </a:t>
            </a:r>
            <a:r>
              <a:rPr lang="en-US" altLang="ko-KR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1</a:t>
            </a:r>
            <a:r>
              <a:rPr lang="ko-KR" altLang="en-US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반 </a:t>
            </a:r>
            <a:r>
              <a:rPr lang="en-US" altLang="ko-KR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D109 GROUTE</a:t>
            </a:r>
            <a:r>
              <a:rPr lang="ko-KR" altLang="en-US">
                <a:solidFill>
                  <a:schemeClr val="lt1"/>
                </a:solidFill>
                <a:latin typeface="나눔스퀘어라운드 Bold"/>
                <a:ea typeface="나눔스퀘어라운드 Bold"/>
              </a:rPr>
              <a:t>조</a:t>
            </a:r>
          </a:p>
        </p:txBody>
      </p:sp>
      <p:grpSp>
        <p:nvGrpSpPr>
          <p:cNvPr id="2" name="그룹 1"/>
          <p:cNvGrpSpPr/>
          <p:nvPr/>
        </p:nvGrpSpPr>
        <p:grpSpPr>
          <a:xfrm>
            <a:off x="2441014" y="385601"/>
            <a:ext cx="3073252" cy="6086797"/>
            <a:chOff x="2326360" y="385601"/>
            <a:chExt cx="3073252" cy="6086797"/>
          </a:xfrm>
        </p:grpSpPr>
        <p:pic>
          <p:nvPicPr>
            <p:cNvPr id="32" name="그림 31"/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2525041" y="524877"/>
              <a:ext cx="2701777" cy="5808246"/>
            </a:xfrm>
            <a:prstGeom prst="rect">
              <a:avLst/>
            </a:prstGeom>
          </p:spPr>
        </p:pic>
        <p:pic>
          <p:nvPicPr>
            <p:cNvPr id="15" name="그림 14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2326360" y="385601"/>
              <a:ext cx="3073252" cy="608679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>
            <a:off x="-1" y="3043591"/>
            <a:ext cx="12192001" cy="2506672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4351328"/>
            <a:ext cx="12192000" cy="2506672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4649716" y="521247"/>
            <a:ext cx="2908768" cy="372655"/>
          </a:xfrm>
          <a:prstGeom prst="rect">
            <a:avLst/>
          </a:prstGeom>
          <a:noFill/>
        </p:spPr>
        <p:txBody>
          <a:bodyPr wrap="none" anchor="ctr">
            <a:no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5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000000"/>
                </a:solidFill>
                <a:latin typeface="나눔스퀘어라운드 Bold"/>
                <a:ea typeface="나눔스퀘어라운드 Bold"/>
              </a:rPr>
              <a:t>MY TRAVEL</a:t>
            </a:r>
            <a:endParaRPr lang="en-US" altLang="ko-KR" sz="2500" spc="-80" dirty="0">
              <a:solidFill>
                <a:srgbClr val="000000"/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0"/>
            <a:ext cx="12192000" cy="184941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TextBox 21"/>
          <p:cNvSpPr txBox="1"/>
          <p:nvPr/>
        </p:nvSpPr>
        <p:spPr>
          <a:xfrm>
            <a:off x="9588829" y="244311"/>
            <a:ext cx="2537816" cy="918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5</a:t>
            </a:r>
          </a:p>
          <a:p>
            <a:pPr algn="r"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MY Page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grpSp>
        <p:nvGrpSpPr>
          <p:cNvPr id="39" name="그룹 1007"/>
          <p:cNvGrpSpPr/>
          <p:nvPr/>
        </p:nvGrpSpPr>
        <p:grpSpPr>
          <a:xfrm rot="3315642">
            <a:off x="7317195" y="1583202"/>
            <a:ext cx="1530078" cy="677692"/>
            <a:chOff x="10604891" y="6267625"/>
            <a:chExt cx="6171429" cy="2151737"/>
          </a:xfrm>
        </p:grpSpPr>
        <p:pic>
          <p:nvPicPr>
            <p:cNvPr id="40" name="그림 39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1" name="TextBox 40"/>
          <p:cNvSpPr txBox="1"/>
          <p:nvPr/>
        </p:nvSpPr>
        <p:spPr>
          <a:xfrm>
            <a:off x="7905071" y="2531240"/>
            <a:ext cx="2162268" cy="769441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디데이 설정 알람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이벤트 알람</a:t>
            </a:r>
          </a:p>
        </p:txBody>
      </p:sp>
      <p:grpSp>
        <p:nvGrpSpPr>
          <p:cNvPr id="44" name="그룹 1007"/>
          <p:cNvGrpSpPr/>
          <p:nvPr/>
        </p:nvGrpSpPr>
        <p:grpSpPr>
          <a:xfrm rot="13589070">
            <a:off x="3112181" y="2447240"/>
            <a:ext cx="1530078" cy="677692"/>
            <a:chOff x="10604891" y="6267625"/>
            <a:chExt cx="6171429" cy="2151737"/>
          </a:xfrm>
        </p:grpSpPr>
        <p:pic>
          <p:nvPicPr>
            <p:cNvPr id="45" name="그림 44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0604891" y="6267625"/>
              <a:ext cx="6171429" cy="2151737"/>
            </a:xfrm>
            <a:prstGeom prst="rect">
              <a:avLst/>
            </a:prstGeom>
          </p:spPr>
        </p:pic>
      </p:grpSp>
      <p:sp>
        <p:nvSpPr>
          <p:cNvPr id="46" name="TextBox 45"/>
          <p:cNvSpPr txBox="1"/>
          <p:nvPr/>
        </p:nvSpPr>
        <p:spPr>
          <a:xfrm>
            <a:off x="2073496" y="844344"/>
            <a:ext cx="2059305" cy="1446550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내 여행계획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공유된 계획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, </a:t>
            </a:r>
            <a:endParaRPr lang="ko-KR" altLang="en-US" sz="2200" dirty="0">
              <a:latin typeface="나눔스퀘어라운드 ExtraBold"/>
              <a:ea typeface="나눔스퀘어라운드 ExtraBold"/>
            </a:endParaRPr>
          </a:p>
          <a:p>
            <a:pPr algn="ctr">
              <a:defRPr/>
            </a:pPr>
            <a:r>
              <a:rPr lang="ko-KR" altLang="en-US" sz="2200" dirty="0" err="1">
                <a:latin typeface="나눔스퀘어라운드 ExtraBold"/>
                <a:ea typeface="나눔스퀘어라운드 ExtraBold"/>
              </a:rPr>
              <a:t>찜한</a:t>
            </a:r>
            <a:r>
              <a:rPr lang="ko-KR" altLang="en-US" sz="2200" dirty="0">
                <a:latin typeface="나눔스퀘어라운드 ExtraBold"/>
                <a:ea typeface="나눔스퀘어라운드 ExtraBold"/>
              </a:rPr>
              <a:t> 경로들까지</a:t>
            </a:r>
          </a:p>
          <a:p>
            <a:pPr algn="ctr">
              <a:defRPr/>
            </a:pPr>
            <a:r>
              <a:rPr lang="ko-KR" altLang="en-US" sz="2200" dirty="0">
                <a:latin typeface="나눔스퀘어라운드 ExtraBold"/>
                <a:ea typeface="나눔스퀘어라운드 ExtraBold"/>
              </a:rPr>
              <a:t>한눈에</a:t>
            </a:r>
            <a:r>
              <a:rPr lang="en-US" altLang="ko-KR" sz="2200" dirty="0">
                <a:latin typeface="나눔스퀘어라운드 ExtraBold"/>
                <a:ea typeface="나눔스퀘어라운드 ExtraBold"/>
              </a:rPr>
              <a:t>!</a:t>
            </a: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8CA51D33-4049-4EB9-A8B4-EB8D75764910}"/>
              </a:ext>
            </a:extLst>
          </p:cNvPr>
          <p:cNvGrpSpPr/>
          <p:nvPr/>
        </p:nvGrpSpPr>
        <p:grpSpPr>
          <a:xfrm>
            <a:off x="4633515" y="1095265"/>
            <a:ext cx="2924969" cy="5313417"/>
            <a:chOff x="765524" y="896956"/>
            <a:chExt cx="2257125" cy="4470400"/>
          </a:xfrm>
        </p:grpSpPr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3AE2947F-831D-4C67-83AA-6912FAFAE80B}"/>
                </a:ext>
              </a:extLst>
            </p:cNvPr>
            <p:cNvPicPr/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40375" y="1020729"/>
              <a:ext cx="1932721" cy="4213246"/>
            </a:xfrm>
            <a:prstGeom prst="rect">
              <a:avLst/>
            </a:prstGeom>
          </p:spPr>
        </p:pic>
        <p:pic>
          <p:nvPicPr>
            <p:cNvPr id="30" name="그림 29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CFEE1B09-698B-4683-B785-0D48B26CD0B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765524" y="896956"/>
              <a:ext cx="2257125" cy="4470400"/>
            </a:xfrm>
            <a:prstGeom prst="rect">
              <a:avLst/>
            </a:prstGeom>
          </p:spPr>
        </p:pic>
      </p:grpSp>
      <p:sp>
        <p:nvSpPr>
          <p:cNvPr id="31" name="타원 30">
            <a:extLst>
              <a:ext uri="{FF2B5EF4-FFF2-40B4-BE49-F238E27FC236}">
                <a16:creationId xmlns:a16="http://schemas.microsoft.com/office/drawing/2014/main" id="{4FBADAE8-AF7C-42D5-B78D-66EA1C87994B}"/>
              </a:ext>
            </a:extLst>
          </p:cNvPr>
          <p:cNvSpPr/>
          <p:nvPr/>
        </p:nvSpPr>
        <p:spPr>
          <a:xfrm>
            <a:off x="6663860" y="1200852"/>
            <a:ext cx="734400" cy="733534"/>
          </a:xfrm>
          <a:prstGeom prst="ellipse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27037921-D8BD-4294-94C2-EA6180DC41C5}"/>
              </a:ext>
            </a:extLst>
          </p:cNvPr>
          <p:cNvSpPr/>
          <p:nvPr/>
        </p:nvSpPr>
        <p:spPr>
          <a:xfrm>
            <a:off x="4602808" y="2699735"/>
            <a:ext cx="2986381" cy="542388"/>
          </a:xfrm>
          <a:prstGeom prst="rect">
            <a:avLst/>
          </a:prstGeom>
          <a:noFill/>
          <a:ln w="25400" cap="flat" cmpd="sng" algn="ctr">
            <a:solidFill>
              <a:srgbClr val="FD9C80"/>
            </a:solidFill>
            <a:prstDash val="sysDash"/>
            <a:miter/>
            <a:headEnd w="med" len="med"/>
            <a:tailEnd w="med" len="me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75CC170F-6AA9-42F6-9C4F-F66387A049A5}"/>
              </a:ext>
            </a:extLst>
          </p:cNvPr>
          <p:cNvGrpSpPr/>
          <p:nvPr/>
        </p:nvGrpSpPr>
        <p:grpSpPr>
          <a:xfrm>
            <a:off x="4633200" y="1094400"/>
            <a:ext cx="2924969" cy="5313417"/>
            <a:chOff x="8423622" y="5251938"/>
            <a:chExt cx="2924969" cy="5313417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1579CDDE-448C-461B-89D9-B4EAD9C2154A}"/>
                </a:ext>
              </a:extLst>
            </p:cNvPr>
            <p:cNvGrpSpPr/>
            <p:nvPr/>
          </p:nvGrpSpPr>
          <p:grpSpPr>
            <a:xfrm>
              <a:off x="8650208" y="5412259"/>
              <a:ext cx="2504580" cy="5002405"/>
              <a:chOff x="8650208" y="5412259"/>
              <a:chExt cx="2504580" cy="5002405"/>
            </a:xfrm>
          </p:grpSpPr>
          <p:pic>
            <p:nvPicPr>
              <p:cNvPr id="49" name="그림 48">
                <a:extLst>
                  <a:ext uri="{FF2B5EF4-FFF2-40B4-BE49-F238E27FC236}">
                    <a16:creationId xmlns:a16="http://schemas.microsoft.com/office/drawing/2014/main" id="{CC93A51D-D905-4FD7-9B8F-D447A2495E7D}"/>
                  </a:ext>
                </a:extLst>
              </p:cNvPr>
              <p:cNvPicPr/>
              <p:nvPr/>
            </p:nvPicPr>
            <p:blipFill>
              <a:blip r:embed="rId5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/>
            </p:blipFill>
            <p:spPr>
              <a:xfrm>
                <a:off x="8650208" y="5412259"/>
                <a:ext cx="2504580" cy="4716971"/>
              </a:xfrm>
              <a:prstGeom prst="rect">
                <a:avLst/>
              </a:prstGeom>
            </p:spPr>
          </p:pic>
          <p:pic>
            <p:nvPicPr>
              <p:cNvPr id="54" name="그림 53">
                <a:extLst>
                  <a:ext uri="{FF2B5EF4-FFF2-40B4-BE49-F238E27FC236}">
                    <a16:creationId xmlns:a16="http://schemas.microsoft.com/office/drawing/2014/main" id="{39980E67-2CA0-4B2C-A47C-25D23BFA89AB}"/>
                  </a:ext>
                </a:extLst>
              </p:cNvPr>
              <p:cNvPicPr/>
              <p:nvPr/>
            </p:nvPicPr>
            <p:blipFill rotWithShape="1">
              <a:blip r:embed="rId3"/>
              <a:srcRect t="94300"/>
              <a:stretch/>
            </p:blipFill>
            <p:spPr>
              <a:xfrm>
                <a:off x="8650208" y="10129230"/>
                <a:ext cx="2504580" cy="285434"/>
              </a:xfrm>
              <a:prstGeom prst="rect">
                <a:avLst/>
              </a:prstGeom>
            </p:spPr>
          </p:pic>
        </p:grpSp>
        <p:pic>
          <p:nvPicPr>
            <p:cNvPr id="50" name="그림 49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9643E961-AD2C-4427-BEF1-C55D9B4F570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8423622" y="5251938"/>
              <a:ext cx="2924969" cy="5313417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4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5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9" grpId="4" animBg="1"/>
      <p:bldP spid="41" grpId="5" animBg="1"/>
      <p:bldP spid="44" grpId="1" animBg="1"/>
      <p:bldP spid="46" grpId="2" animBg="1"/>
      <p:bldP spid="31" grpId="0" animBg="1"/>
      <p:bldP spid="33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직사각형 16"/>
          <p:cNvSpPr/>
          <p:nvPr/>
        </p:nvSpPr>
        <p:spPr>
          <a:xfrm>
            <a:off x="0" y="0"/>
            <a:ext cx="3792379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4" name="TextBox 21"/>
          <p:cNvSpPr txBox="1"/>
          <p:nvPr/>
        </p:nvSpPr>
        <p:spPr>
          <a:xfrm>
            <a:off x="3938349" y="159596"/>
            <a:ext cx="2059305" cy="9274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6</a:t>
            </a:r>
          </a:p>
          <a:p>
            <a:pPr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내 일정</a:t>
            </a:r>
          </a:p>
        </p:txBody>
      </p:sp>
      <p:grpSp>
        <p:nvGrpSpPr>
          <p:cNvPr id="138" name="그룹 137"/>
          <p:cNvGrpSpPr/>
          <p:nvPr/>
        </p:nvGrpSpPr>
        <p:grpSpPr>
          <a:xfrm>
            <a:off x="4036696" y="3429000"/>
            <a:ext cx="2059304" cy="3115079"/>
            <a:chOff x="4036696" y="3429000"/>
            <a:chExt cx="2059304" cy="3115079"/>
          </a:xfrm>
        </p:grpSpPr>
        <p:grpSp>
          <p:nvGrpSpPr>
            <p:cNvPr id="89" name="그룹 1001"/>
            <p:cNvGrpSpPr/>
            <p:nvPr/>
          </p:nvGrpSpPr>
          <p:grpSpPr>
            <a:xfrm>
              <a:off x="4100624" y="4369723"/>
              <a:ext cx="1900014" cy="2174355"/>
              <a:chOff x="1030712" y="3702689"/>
              <a:chExt cx="2988584" cy="3586041"/>
            </a:xfrm>
          </p:grpSpPr>
          <p:pic>
            <p:nvPicPr>
              <p:cNvPr id="92" name="그림 91"/>
              <p:cNvPicPr/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6200000">
                <a:off x="1147666" y="4417101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93" name="그룹 1003"/>
              <p:cNvGrpSpPr/>
              <p:nvPr/>
            </p:nvGrpSpPr>
            <p:grpSpPr>
              <a:xfrm>
                <a:off x="1314230" y="3702689"/>
                <a:ext cx="2421273" cy="3292965"/>
                <a:chOff x="1314230" y="3702691"/>
                <a:chExt cx="2421273" cy="3292965"/>
              </a:xfrm>
            </p:grpSpPr>
            <p:pic>
              <p:nvPicPr>
                <p:cNvPr id="95" name="그림 94"/>
                <p:cNvPicPr/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 rot="5400000">
                  <a:off x="1901105" y="4175063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97" name="그림 96"/>
                <p:cNvPicPr/>
                <p:nvPr/>
              </p:nvPicPr>
              <p:blipFill rotWithShape="1">
                <a:blip r:embed="rId4"/>
                <a:stretch>
                  <a:fillRect/>
                </a:stretch>
              </p:blipFill>
              <p:spPr>
                <a:xfrm>
                  <a:off x="1321140" y="4581293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98" name="그림 97"/>
                <p:cNvPicPr/>
                <p:nvPr/>
              </p:nvPicPr>
              <p:blipFill rotWithShape="1">
                <a:blip r:embed="rId5"/>
                <a:stretch>
                  <a:fillRect/>
                </a:stretch>
              </p:blipFill>
              <p:spPr>
                <a:xfrm>
                  <a:off x="1314230" y="5924007"/>
                  <a:ext cx="2339577" cy="670053"/>
                </a:xfrm>
                <a:prstGeom prst="rect">
                  <a:avLst/>
                </a:prstGeom>
              </p:spPr>
            </p:pic>
            <p:pic>
              <p:nvPicPr>
                <p:cNvPr id="100" name="그림 99"/>
                <p:cNvPicPr/>
                <p:nvPr/>
              </p:nvPicPr>
              <p:blipFill rotWithShape="1">
                <a:blip r:embed="rId6"/>
                <a:stretch>
                  <a:fillRect/>
                </a:stretch>
              </p:blipFill>
              <p:spPr>
                <a:xfrm>
                  <a:off x="1897309" y="4657390"/>
                  <a:ext cx="1262026" cy="1262026"/>
                </a:xfrm>
                <a:prstGeom prst="rect">
                  <a:avLst/>
                </a:prstGeom>
              </p:spPr>
            </p:pic>
          </p:grpSp>
        </p:grpSp>
        <p:sp>
          <p:nvSpPr>
            <p:cNvPr id="134" name="TextBox 133"/>
            <p:cNvSpPr txBox="1"/>
            <p:nvPr/>
          </p:nvSpPr>
          <p:spPr>
            <a:xfrm>
              <a:off x="4036696" y="3429000"/>
              <a:ext cx="2059304" cy="637803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멤버를 추가하여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친구와 일정을 같이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39" name="그룹 138"/>
          <p:cNvGrpSpPr/>
          <p:nvPr/>
        </p:nvGrpSpPr>
        <p:grpSpPr>
          <a:xfrm>
            <a:off x="6068794" y="1230573"/>
            <a:ext cx="1899957" cy="3024617"/>
            <a:chOff x="6103608" y="1327713"/>
            <a:chExt cx="1899957" cy="3024617"/>
          </a:xfrm>
        </p:grpSpPr>
        <p:grpSp>
          <p:nvGrpSpPr>
            <p:cNvPr id="77" name="그룹 1007"/>
            <p:cNvGrpSpPr/>
            <p:nvPr/>
          </p:nvGrpSpPr>
          <p:grpSpPr>
            <a:xfrm>
              <a:off x="6103608" y="1327713"/>
              <a:ext cx="1899957" cy="2049167"/>
              <a:chOff x="4450681" y="1981196"/>
              <a:chExt cx="2988584" cy="3593485"/>
            </a:xfrm>
          </p:grpSpPr>
          <p:pic>
            <p:nvPicPr>
              <p:cNvPr id="79" name="그림 78"/>
              <p:cNvPicPr/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4567635" y="1864242"/>
                <a:ext cx="2754675" cy="2988584"/>
              </a:xfrm>
              <a:prstGeom prst="rect">
                <a:avLst/>
              </a:prstGeom>
            </p:spPr>
          </p:pic>
          <p:grpSp>
            <p:nvGrpSpPr>
              <p:cNvPr id="81" name="그룹 1009"/>
              <p:cNvGrpSpPr/>
              <p:nvPr/>
            </p:nvGrpSpPr>
            <p:grpSpPr>
              <a:xfrm>
                <a:off x="4744575" y="2267004"/>
                <a:ext cx="2414363" cy="3307677"/>
                <a:chOff x="4744576" y="2267004"/>
                <a:chExt cx="2414363" cy="3307677"/>
              </a:xfrm>
            </p:grpSpPr>
            <p:pic>
              <p:nvPicPr>
                <p:cNvPr id="83" name="그림 82"/>
                <p:cNvPicPr/>
                <p:nvPr/>
              </p:nvPicPr>
              <p:blipFill rotWithShape="1">
                <a:blip r:embed="rId3"/>
                <a:stretch>
                  <a:fillRect/>
                </a:stretch>
              </p:blipFill>
              <p:spPr>
                <a:xfrm rot="16200000">
                  <a:off x="5324541" y="4792621"/>
                  <a:ext cx="1254433" cy="309688"/>
                </a:xfrm>
                <a:prstGeom prst="rect">
                  <a:avLst/>
                </a:prstGeom>
              </p:spPr>
            </p:pic>
            <p:pic>
              <p:nvPicPr>
                <p:cNvPr id="85" name="그림 84"/>
                <p:cNvPicPr/>
                <p:nvPr/>
              </p:nvPicPr>
              <p:blipFill rotWithShape="1">
                <a:blip r:embed="rId7"/>
                <a:stretch>
                  <a:fillRect/>
                </a:stretch>
              </p:blipFill>
              <p:spPr>
                <a:xfrm>
                  <a:off x="4744576" y="2267004"/>
                  <a:ext cx="2414363" cy="2414363"/>
                </a:xfrm>
                <a:prstGeom prst="rect">
                  <a:avLst/>
                </a:prstGeom>
              </p:spPr>
            </p:pic>
            <p:pic>
              <p:nvPicPr>
                <p:cNvPr id="86" name="그림 85"/>
                <p:cNvPicPr/>
                <p:nvPr/>
              </p:nvPicPr>
              <p:blipFill rotWithShape="1">
                <a:blip r:embed="rId8"/>
                <a:stretch>
                  <a:fillRect/>
                </a:stretch>
              </p:blipFill>
              <p:spPr>
                <a:xfrm>
                  <a:off x="5176334" y="3557932"/>
                  <a:ext cx="1548548" cy="706696"/>
                </a:xfrm>
                <a:prstGeom prst="rect">
                  <a:avLst/>
                </a:prstGeom>
              </p:spPr>
            </p:pic>
            <p:pic>
              <p:nvPicPr>
                <p:cNvPr id="88" name="그림 87"/>
                <p:cNvPicPr/>
                <p:nvPr/>
              </p:nvPicPr>
              <p:blipFill rotWithShape="1">
                <a:blip r:embed="rId9"/>
                <a:stretch>
                  <a:fillRect/>
                </a:stretch>
              </p:blipFill>
              <p:spPr>
                <a:xfrm>
                  <a:off x="5394102" y="2523674"/>
                  <a:ext cx="1115308" cy="917674"/>
                </a:xfrm>
                <a:prstGeom prst="rect">
                  <a:avLst/>
                </a:prstGeom>
              </p:spPr>
            </p:pic>
          </p:grpSp>
        </p:grpSp>
        <p:sp>
          <p:nvSpPr>
            <p:cNvPr id="135" name="TextBox 134"/>
            <p:cNvSpPr txBox="1"/>
            <p:nvPr/>
          </p:nvSpPr>
          <p:spPr>
            <a:xfrm>
              <a:off x="6201582" y="3429000"/>
              <a:ext cx="1770035" cy="92333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여행에 쓴 금액을</a:t>
              </a:r>
            </a:p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분류별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일자별로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0" name="그룹 139"/>
          <p:cNvGrpSpPr/>
          <p:nvPr/>
        </p:nvGrpSpPr>
        <p:grpSpPr>
          <a:xfrm>
            <a:off x="7952331" y="3429000"/>
            <a:ext cx="2316661" cy="3132117"/>
            <a:chOff x="7952331" y="3429000"/>
            <a:chExt cx="2316661" cy="3132117"/>
          </a:xfrm>
        </p:grpSpPr>
        <p:grpSp>
          <p:nvGrpSpPr>
            <p:cNvPr id="101" name="그룹 1013"/>
            <p:cNvGrpSpPr/>
            <p:nvPr/>
          </p:nvGrpSpPr>
          <p:grpSpPr>
            <a:xfrm>
              <a:off x="8093793" y="4372727"/>
              <a:ext cx="1899957" cy="2188390"/>
              <a:chOff x="8635016" y="3670520"/>
              <a:chExt cx="2988584" cy="3583987"/>
            </a:xfrm>
          </p:grpSpPr>
          <p:pic>
            <p:nvPicPr>
              <p:cNvPr id="103" name="그림 102"/>
              <p:cNvPicPr/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5400000">
                <a:off x="9502092" y="4142892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05" name="그림 104"/>
              <p:cNvPicPr/>
              <p:nvPr/>
            </p:nvPicPr>
            <p:blipFill rotWithShape="1">
              <a:blip r:embed="rId10"/>
              <a:stretch>
                <a:fillRect/>
              </a:stretch>
            </p:blipFill>
            <p:spPr>
              <a:xfrm>
                <a:off x="8922126" y="4532949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06" name="그림 105"/>
              <p:cNvPicPr/>
              <p:nvPr/>
            </p:nvPicPr>
            <p:blipFill rotWithShape="1">
              <a:blip r:embed="rId11"/>
              <a:stretch>
                <a:fillRect/>
              </a:stretch>
            </p:blipFill>
            <p:spPr>
              <a:xfrm>
                <a:off x="9185772" y="5862808"/>
                <a:ext cx="1897942" cy="706698"/>
              </a:xfrm>
              <a:prstGeom prst="rect">
                <a:avLst/>
              </a:prstGeom>
            </p:spPr>
          </p:pic>
          <p:pic>
            <p:nvPicPr>
              <p:cNvPr id="108" name="그림 107"/>
              <p:cNvPicPr/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16200000">
                <a:off x="8751970" y="4382877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11" name="그림 110"/>
              <p:cNvPicPr/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9678893" y="4893752"/>
                <a:ext cx="721036" cy="991354"/>
              </a:xfrm>
              <a:prstGeom prst="rect">
                <a:avLst/>
              </a:prstGeom>
            </p:spPr>
          </p:pic>
        </p:grpSp>
        <p:sp>
          <p:nvSpPr>
            <p:cNvPr id="136" name="TextBox 135"/>
            <p:cNvSpPr txBox="1"/>
            <p:nvPr/>
          </p:nvSpPr>
          <p:spPr>
            <a:xfrm>
              <a:off x="7952331" y="3429000"/>
              <a:ext cx="2316661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여행을 공유해서</a:t>
              </a: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여행을 인기 경로로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grpSp>
        <p:nvGrpSpPr>
          <p:cNvPr id="141" name="그룹 140"/>
          <p:cNvGrpSpPr/>
          <p:nvPr/>
        </p:nvGrpSpPr>
        <p:grpSpPr>
          <a:xfrm>
            <a:off x="9999466" y="1387840"/>
            <a:ext cx="1899957" cy="2687492"/>
            <a:chOff x="9999466" y="1387839"/>
            <a:chExt cx="1899957" cy="2687492"/>
          </a:xfrm>
        </p:grpSpPr>
        <p:grpSp>
          <p:nvGrpSpPr>
            <p:cNvPr id="123" name="그룹 1018"/>
            <p:cNvGrpSpPr/>
            <p:nvPr/>
          </p:nvGrpSpPr>
          <p:grpSpPr>
            <a:xfrm>
              <a:off x="9999466" y="1387839"/>
              <a:ext cx="1899957" cy="2054997"/>
              <a:chOff x="14185704" y="2024425"/>
              <a:chExt cx="2988584" cy="3611332"/>
            </a:xfrm>
          </p:grpSpPr>
          <p:pic>
            <p:nvPicPr>
              <p:cNvPr id="125" name="그림 124"/>
              <p:cNvPicPr/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 rot="16200000">
                <a:off x="15052778" y="4853697"/>
                <a:ext cx="1254433" cy="309688"/>
              </a:xfrm>
              <a:prstGeom prst="rect">
                <a:avLst/>
              </a:prstGeom>
            </p:spPr>
          </p:pic>
          <p:pic>
            <p:nvPicPr>
              <p:cNvPr id="127" name="그림 126"/>
              <p:cNvPicPr/>
              <p:nvPr/>
            </p:nvPicPr>
            <p:blipFill rotWithShape="1">
              <a:blip r:embed="rId13"/>
              <a:stretch>
                <a:fillRect/>
              </a:stretch>
            </p:blipFill>
            <p:spPr>
              <a:xfrm>
                <a:off x="14472814" y="2320575"/>
                <a:ext cx="2414363" cy="2414363"/>
              </a:xfrm>
              <a:prstGeom prst="rect">
                <a:avLst/>
              </a:prstGeom>
            </p:spPr>
          </p:pic>
          <p:pic>
            <p:nvPicPr>
              <p:cNvPr id="128" name="그림 127"/>
              <p:cNvPicPr/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4904573" y="3707573"/>
                <a:ext cx="1350981" cy="698124"/>
              </a:xfrm>
              <a:prstGeom prst="rect">
                <a:avLst/>
              </a:prstGeom>
            </p:spPr>
          </p:pic>
          <p:pic>
            <p:nvPicPr>
              <p:cNvPr id="130" name="그림 129"/>
              <p:cNvPicPr/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 rot="5400000">
                <a:off x="14302658" y="1907471"/>
                <a:ext cx="2754675" cy="2988584"/>
              </a:xfrm>
              <a:prstGeom prst="rect">
                <a:avLst/>
              </a:prstGeom>
            </p:spPr>
          </p:pic>
          <p:pic>
            <p:nvPicPr>
              <p:cNvPr id="133" name="그림 132"/>
              <p:cNvPicPr/>
              <p:nvPr/>
            </p:nvPicPr>
            <p:blipFill rotWithShape="1">
              <a:blip r:embed="rId15"/>
              <a:stretch>
                <a:fillRect/>
              </a:stretch>
            </p:blipFill>
            <p:spPr>
              <a:xfrm>
                <a:off x="15262868" y="2612958"/>
                <a:ext cx="834254" cy="952894"/>
              </a:xfrm>
              <a:prstGeom prst="rect">
                <a:avLst/>
              </a:prstGeom>
            </p:spPr>
          </p:pic>
        </p:grpSp>
        <p:sp>
          <p:nvSpPr>
            <p:cNvPr id="137" name="TextBox 136"/>
            <p:cNvSpPr txBox="1"/>
            <p:nvPr/>
          </p:nvSpPr>
          <p:spPr>
            <a:xfrm>
              <a:off x="10245167" y="3429000"/>
              <a:ext cx="1560043" cy="646331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ctr">
                <a:defRPr/>
              </a:pPr>
              <a:r>
                <a:rPr lang="ko-KR" altLang="en-US" dirty="0" err="1">
                  <a:latin typeface="나눔스퀘어라운드 Bold"/>
                  <a:ea typeface="나눔스퀘어라운드 Bold"/>
                </a:rPr>
                <a:t>장소별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 </a:t>
              </a:r>
              <a:r>
                <a:rPr lang="ko-KR" altLang="en-US" dirty="0" err="1">
                  <a:latin typeface="나눔스퀘어라운드 Bold"/>
                  <a:ea typeface="나눔스퀘어라운드 Bold"/>
                </a:rPr>
                <a:t>일자별</a:t>
              </a:r>
              <a:endParaRPr lang="ko-KR" altLang="en-US" dirty="0">
                <a:latin typeface="나눔스퀘어라운드 Bold"/>
                <a:ea typeface="나눔스퀘어라운드 Bold"/>
              </a:endParaRPr>
            </a:p>
            <a:p>
              <a:pPr algn="ctr"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메모추가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sp>
        <p:nvSpPr>
          <p:cNvPr id="41" name="직사각형 40">
            <a:extLst>
              <a:ext uri="{FF2B5EF4-FFF2-40B4-BE49-F238E27FC236}">
                <a16:creationId xmlns:a16="http://schemas.microsoft.com/office/drawing/2014/main" id="{AFB492EE-0CC5-434F-AB43-F94C12470082}"/>
              </a:ext>
            </a:extLst>
          </p:cNvPr>
          <p:cNvSpPr/>
          <p:nvPr/>
        </p:nvSpPr>
        <p:spPr>
          <a:xfrm>
            <a:off x="0" y="0"/>
            <a:ext cx="3792379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3" name="그림 42">
            <a:extLst>
              <a:ext uri="{FF2B5EF4-FFF2-40B4-BE49-F238E27FC236}">
                <a16:creationId xmlns:a16="http://schemas.microsoft.com/office/drawing/2014/main" id="{28897CF7-6D0E-4A63-A4AE-5A93FF66EFFE}"/>
              </a:ext>
            </a:extLst>
          </p:cNvPr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528362" y="565921"/>
            <a:ext cx="2649211" cy="5775122"/>
          </a:xfrm>
          <a:prstGeom prst="rect">
            <a:avLst/>
          </a:prstGeom>
        </p:spPr>
      </p:pic>
      <p:pic>
        <p:nvPicPr>
          <p:cNvPr id="44" name="그림 43" descr="텍스트, 모니터, 실내, 휴대폰이(가) 표시된 사진  자동 생성된 설명">
            <a:extLst>
              <a:ext uri="{FF2B5EF4-FFF2-40B4-BE49-F238E27FC236}">
                <a16:creationId xmlns:a16="http://schemas.microsoft.com/office/drawing/2014/main" id="{FF5C559A-CE48-4038-84F3-2782CB482C36}"/>
              </a:ext>
            </a:extLst>
          </p:cNvPr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306477" y="365119"/>
            <a:ext cx="3093935" cy="6127760"/>
          </a:xfrm>
          <a:prstGeom prst="rect">
            <a:avLst/>
          </a:prstGeom>
        </p:spPr>
      </p:pic>
      <p:pic>
        <p:nvPicPr>
          <p:cNvPr id="68" name="그림 67">
            <a:extLst>
              <a:ext uri="{FF2B5EF4-FFF2-40B4-BE49-F238E27FC236}">
                <a16:creationId xmlns:a16="http://schemas.microsoft.com/office/drawing/2014/main" id="{FAF38EB8-EB21-4121-A524-A76B38AE77F8}"/>
              </a:ext>
            </a:extLst>
          </p:cNvPr>
          <p:cNvPicPr/>
          <p:nvPr/>
        </p:nvPicPr>
        <p:blipFill rotWithShape="1">
          <a:blip r:embed="rId16"/>
          <a:stretch>
            <a:fillRect/>
          </a:stretch>
        </p:blipFill>
        <p:spPr>
          <a:xfrm>
            <a:off x="-2938458" y="144610"/>
            <a:ext cx="2649211" cy="5775122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C2631F3-94E7-496A-97D5-40BCF51B0A16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306000" y="6120473"/>
            <a:chExt cx="3093935" cy="6127760"/>
          </a:xfrm>
        </p:grpSpPr>
        <p:pic>
          <p:nvPicPr>
            <p:cNvPr id="64" name="그림 63">
              <a:extLst>
                <a:ext uri="{FF2B5EF4-FFF2-40B4-BE49-F238E27FC236}">
                  <a16:creationId xmlns:a16="http://schemas.microsoft.com/office/drawing/2014/main" id="{2B073709-9962-48C1-9D67-2C412A56CB87}"/>
                </a:ext>
              </a:extLst>
            </p:cNvPr>
            <p:cNvPicPr/>
            <p:nvPr/>
          </p:nvPicPr>
          <p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9200" y="6293214"/>
              <a:ext cx="2649600" cy="5775122"/>
            </a:xfrm>
            <a:prstGeom prst="rect">
              <a:avLst/>
            </a:prstGeom>
          </p:spPr>
        </p:pic>
        <p:pic>
          <p:nvPicPr>
            <p:cNvPr id="65" name="그림 64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419EE716-486B-4FDA-B52C-12CE59082AC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306000" y="6120473"/>
              <a:ext cx="3093935" cy="61277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AB3F14D9-D277-4BC3-B5B7-29F615F27D8F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306000" y="5919732"/>
            <a:chExt cx="3093935" cy="6127760"/>
          </a:xfrm>
        </p:grpSpPr>
        <p:pic>
          <p:nvPicPr>
            <p:cNvPr id="72" name="그림 71">
              <a:extLst>
                <a:ext uri="{FF2B5EF4-FFF2-40B4-BE49-F238E27FC236}">
                  <a16:creationId xmlns:a16="http://schemas.microsoft.com/office/drawing/2014/main" id="{BB9914EE-2CFA-4235-A991-50FC37177FBE}"/>
                </a:ext>
              </a:extLst>
            </p:cNvPr>
            <p:cNvPicPr/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9200" y="6092473"/>
              <a:ext cx="2649600" cy="5775122"/>
            </a:xfrm>
            <a:prstGeom prst="rect">
              <a:avLst/>
            </a:prstGeom>
          </p:spPr>
        </p:pic>
        <p:pic>
          <p:nvPicPr>
            <p:cNvPr id="73" name="그림 72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69625C22-F7A8-499F-AB37-6FC3EF17A7D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306000" y="5919732"/>
              <a:ext cx="3093935" cy="612776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CAAE7D3C-4048-416F-B0EF-40672634F203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306000" y="6142854"/>
            <a:chExt cx="3093935" cy="6127760"/>
          </a:xfrm>
        </p:grpSpPr>
        <p:pic>
          <p:nvPicPr>
            <p:cNvPr id="52" name="그림 51">
              <a:extLst>
                <a:ext uri="{FF2B5EF4-FFF2-40B4-BE49-F238E27FC236}">
                  <a16:creationId xmlns:a16="http://schemas.microsoft.com/office/drawing/2014/main" id="{26021863-E0F4-468A-907F-091B919FAB24}"/>
                </a:ext>
              </a:extLst>
            </p:cNvPr>
            <p:cNvPicPr/>
            <p:nvPr/>
          </p:nvPicPr>
          <p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29200" y="6338223"/>
              <a:ext cx="2649600" cy="5775122"/>
            </a:xfrm>
            <a:prstGeom prst="rect">
              <a:avLst/>
            </a:prstGeom>
          </p:spPr>
        </p:pic>
        <p:pic>
          <p:nvPicPr>
            <p:cNvPr id="53" name="그림 18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BEC50378-487D-4D3A-9D06-01B55AD8894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306000" y="6142854"/>
              <a:ext cx="3093935" cy="6127760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4BF1EBD6-C2F0-46FC-9766-7314B5DCEA48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280670" y="7058801"/>
            <a:chExt cx="3093935" cy="6127760"/>
          </a:xfrm>
        </p:grpSpPr>
        <p:pic>
          <p:nvPicPr>
            <p:cNvPr id="90" name="그림 89">
              <a:extLst>
                <a:ext uri="{FF2B5EF4-FFF2-40B4-BE49-F238E27FC236}">
                  <a16:creationId xmlns:a16="http://schemas.microsoft.com/office/drawing/2014/main" id="{9B621713-2452-4ED0-99EA-631866DB7BA2}"/>
                </a:ext>
              </a:extLst>
            </p:cNvPr>
            <p:cNvPicPr/>
            <p:nvPr/>
          </p:nvPicPr>
          <p:blipFill>
            <a:blip r:embed="rId2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503870" y="7221599"/>
              <a:ext cx="2649600" cy="5465700"/>
            </a:xfrm>
            <a:prstGeom prst="rect">
              <a:avLst/>
            </a:prstGeom>
          </p:spPr>
        </p:pic>
        <p:pic>
          <p:nvPicPr>
            <p:cNvPr id="91" name="그림 90">
              <a:extLst>
                <a:ext uri="{FF2B5EF4-FFF2-40B4-BE49-F238E27FC236}">
                  <a16:creationId xmlns:a16="http://schemas.microsoft.com/office/drawing/2014/main" id="{C623E7EB-3EE8-413B-8098-23925A95AC87}"/>
                </a:ext>
              </a:extLst>
            </p:cNvPr>
            <p:cNvPicPr/>
            <p:nvPr/>
          </p:nvPicPr>
          <p:blipFill rotWithShape="1">
            <a:blip r:embed="rId16"/>
            <a:srcRect t="94321"/>
            <a:stretch/>
          </p:blipFill>
          <p:spPr>
            <a:xfrm>
              <a:off x="504259" y="12687299"/>
              <a:ext cx="2649211" cy="327949"/>
            </a:xfrm>
            <a:prstGeom prst="rect">
              <a:avLst/>
            </a:prstGeom>
          </p:spPr>
        </p:pic>
        <p:pic>
          <p:nvPicPr>
            <p:cNvPr id="94" name="그림 18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40930268-C134-41A3-9F7A-49EDBFF0EB1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280670" y="7058801"/>
              <a:ext cx="3093935" cy="6127760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E3C50966-C181-4D97-A7C7-77263FF4EF14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153278" y="6897522"/>
            <a:chExt cx="3093935" cy="6127760"/>
          </a:xfrm>
        </p:grpSpPr>
        <p:pic>
          <p:nvPicPr>
            <p:cNvPr id="99" name="그림 98">
              <a:extLst>
                <a:ext uri="{FF2B5EF4-FFF2-40B4-BE49-F238E27FC236}">
                  <a16:creationId xmlns:a16="http://schemas.microsoft.com/office/drawing/2014/main" id="{06EA3ACF-9D81-4EB9-94A8-06FD72B6FC0A}"/>
                </a:ext>
              </a:extLst>
            </p:cNvPr>
            <p:cNvPicPr/>
            <p:nvPr/>
          </p:nvPicPr>
          <p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75445" y="7058801"/>
              <a:ext cx="2649600" cy="5795443"/>
            </a:xfrm>
            <a:prstGeom prst="rect">
              <a:avLst/>
            </a:prstGeom>
          </p:spPr>
        </p:pic>
        <p:pic>
          <p:nvPicPr>
            <p:cNvPr id="104" name="그림 18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95399CF5-0453-4A20-BE3F-C615431416A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53278" y="6897522"/>
              <a:ext cx="3093935" cy="6127760"/>
            </a:xfrm>
            <a:prstGeom prst="rect">
              <a:avLst/>
            </a:prstGeom>
          </p:spPr>
        </p:pic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940BA240-4289-41EE-9FB3-3418185D7004}"/>
              </a:ext>
            </a:extLst>
          </p:cNvPr>
          <p:cNvGrpSpPr/>
          <p:nvPr/>
        </p:nvGrpSpPr>
        <p:grpSpPr>
          <a:xfrm>
            <a:off x="306000" y="363600"/>
            <a:ext cx="3093935" cy="6127760"/>
            <a:chOff x="128318" y="7058801"/>
            <a:chExt cx="3093935" cy="6127760"/>
          </a:xfrm>
        </p:grpSpPr>
        <p:pic>
          <p:nvPicPr>
            <p:cNvPr id="78" name="그림 77">
              <a:extLst>
                <a:ext uri="{FF2B5EF4-FFF2-40B4-BE49-F238E27FC236}">
                  <a16:creationId xmlns:a16="http://schemas.microsoft.com/office/drawing/2014/main" id="{0AE7A977-4507-402F-B144-DC311D6D2B87}"/>
                </a:ext>
              </a:extLst>
            </p:cNvPr>
            <p:cNvPicPr/>
            <p:nvPr/>
          </p:nvPicPr>
          <p:blipFill>
            <a:blip r:embed="rId2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351518" y="7221599"/>
              <a:ext cx="2649600" cy="5446644"/>
            </a:xfrm>
            <a:prstGeom prst="rect">
              <a:avLst/>
            </a:prstGeom>
          </p:spPr>
        </p:pic>
        <p:pic>
          <p:nvPicPr>
            <p:cNvPr id="84" name="그림 83">
              <a:extLst>
                <a:ext uri="{FF2B5EF4-FFF2-40B4-BE49-F238E27FC236}">
                  <a16:creationId xmlns:a16="http://schemas.microsoft.com/office/drawing/2014/main" id="{8129BD3A-E3E3-4F04-89D2-AEC50EC2A0A8}"/>
                </a:ext>
              </a:extLst>
            </p:cNvPr>
            <p:cNvPicPr/>
            <p:nvPr/>
          </p:nvPicPr>
          <p:blipFill rotWithShape="1">
            <a:blip r:embed="rId16"/>
            <a:srcRect t="93991"/>
            <a:stretch/>
          </p:blipFill>
          <p:spPr>
            <a:xfrm>
              <a:off x="351907" y="12668243"/>
              <a:ext cx="2649211" cy="347006"/>
            </a:xfrm>
            <a:prstGeom prst="rect">
              <a:avLst/>
            </a:prstGeom>
          </p:spPr>
        </p:pic>
        <p:pic>
          <p:nvPicPr>
            <p:cNvPr id="80" name="그림 18" descr="텍스트, 모니터, 실내, 휴대폰이(가) 표시된 사진  자동 생성된 설명">
              <a:extLst>
                <a:ext uri="{FF2B5EF4-FFF2-40B4-BE49-F238E27FC236}">
                  <a16:creationId xmlns:a16="http://schemas.microsoft.com/office/drawing/2014/main" id="{F77D9BD6-944F-41A3-A506-FEBB2D22141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tretch>
              <a:fillRect/>
            </a:stretch>
          </p:blipFill>
          <p:spPr>
            <a:xfrm>
              <a:off x="128318" y="7058801"/>
              <a:ext cx="3093935" cy="61277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8" grpId="0" animBg="1"/>
      <p:bldP spid="139" grpId="1" animBg="1"/>
      <p:bldP spid="140" grpId="2" animBg="1"/>
      <p:bldP spid="141" grpId="3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-1" y="3429000"/>
            <a:ext cx="12192001" cy="3428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5" name="직사각형 20"/>
          <p:cNvSpPr/>
          <p:nvPr/>
        </p:nvSpPr>
        <p:spPr>
          <a:xfrm>
            <a:off x="9509760" y="0"/>
            <a:ext cx="2682240" cy="6857999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9" name="TextBox 21"/>
          <p:cNvSpPr txBox="1"/>
          <p:nvPr/>
        </p:nvSpPr>
        <p:spPr>
          <a:xfrm>
            <a:off x="5066347" y="303278"/>
            <a:ext cx="2059305" cy="92360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7</a:t>
            </a:r>
          </a:p>
          <a:p>
            <a:pPr algn="ct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게시판</a:t>
            </a: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369F6DD2-07A5-4B12-AB0A-0A8680D33C02}"/>
              </a:ext>
            </a:extLst>
          </p:cNvPr>
          <p:cNvGrpSpPr/>
          <p:nvPr/>
        </p:nvGrpSpPr>
        <p:grpSpPr>
          <a:xfrm>
            <a:off x="1142071" y="365119"/>
            <a:ext cx="3093935" cy="6127760"/>
            <a:chOff x="1127545" y="440680"/>
            <a:chExt cx="3093935" cy="6127760"/>
          </a:xfrm>
        </p:grpSpPr>
        <p:pic>
          <p:nvPicPr>
            <p:cNvPr id="36" name="그림 35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1368222" y="646214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127545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702BE51-1127-46B3-8FF2-C376CEFB23D6}"/>
              </a:ext>
            </a:extLst>
          </p:cNvPr>
          <p:cNvGrpSpPr/>
          <p:nvPr/>
        </p:nvGrpSpPr>
        <p:grpSpPr>
          <a:xfrm>
            <a:off x="4442722" y="1782286"/>
            <a:ext cx="3320151" cy="1575951"/>
            <a:chOff x="4442722" y="1782286"/>
            <a:chExt cx="3320151" cy="1575951"/>
          </a:xfrm>
        </p:grpSpPr>
        <p:grpSp>
          <p:nvGrpSpPr>
            <p:cNvPr id="30" name="그룹 1001"/>
            <p:cNvGrpSpPr/>
            <p:nvPr/>
          </p:nvGrpSpPr>
          <p:grpSpPr>
            <a:xfrm>
              <a:off x="4442722" y="1782286"/>
              <a:ext cx="3306555" cy="1575951"/>
              <a:chOff x="4564044" y="2055595"/>
              <a:chExt cx="9157626" cy="2829752"/>
            </a:xfrm>
          </p:grpSpPr>
          <p:pic>
            <p:nvPicPr>
              <p:cNvPr id="31" name="Object 2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4564044" y="2055595"/>
                <a:ext cx="9157626" cy="2829752"/>
              </a:xfrm>
              <a:prstGeom prst="rect">
                <a:avLst/>
              </a:prstGeom>
            </p:spPr>
          </p:pic>
        </p:grpSp>
        <p:sp>
          <p:nvSpPr>
            <p:cNvPr id="34" name="TextBox 33"/>
            <p:cNvSpPr txBox="1"/>
            <p:nvPr/>
          </p:nvSpPr>
          <p:spPr>
            <a:xfrm>
              <a:off x="4492325" y="2138652"/>
              <a:ext cx="770826" cy="57406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자유</a:t>
              </a:r>
            </a:p>
            <a:p>
              <a:pPr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39" name="TextBox 38"/>
            <p:cNvSpPr txBox="1"/>
            <p:nvPr/>
          </p:nvSpPr>
          <p:spPr>
            <a:xfrm>
              <a:off x="5337209" y="2148687"/>
              <a:ext cx="2425664" cy="553998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자유롭게 후기를 작성하거나 </a:t>
              </a:r>
            </a:p>
            <a:p>
              <a:pPr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이야기를 나눌 수 있는 공간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3F842594-B6AB-444E-B1B6-9595A79504A0}"/>
              </a:ext>
            </a:extLst>
          </p:cNvPr>
          <p:cNvGrpSpPr/>
          <p:nvPr/>
        </p:nvGrpSpPr>
        <p:grpSpPr>
          <a:xfrm>
            <a:off x="4442673" y="3980170"/>
            <a:ext cx="3306653" cy="1575917"/>
            <a:chOff x="4442673" y="3980170"/>
            <a:chExt cx="3306653" cy="1575917"/>
          </a:xfrm>
        </p:grpSpPr>
        <p:pic>
          <p:nvPicPr>
            <p:cNvPr id="33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442673" y="3980170"/>
              <a:ext cx="3306653" cy="1575917"/>
            </a:xfrm>
            <a:prstGeom prst="rect">
              <a:avLst/>
            </a:prstGeom>
          </p:spPr>
        </p:pic>
        <p:sp>
          <p:nvSpPr>
            <p:cNvPr id="35" name="TextBox 34"/>
            <p:cNvSpPr txBox="1"/>
            <p:nvPr/>
          </p:nvSpPr>
          <p:spPr>
            <a:xfrm>
              <a:off x="6925112" y="4322599"/>
              <a:ext cx="776540" cy="57134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질문</a:t>
              </a:r>
            </a:p>
            <a:p>
              <a:pPr algn="r">
                <a:defRPr/>
              </a:pPr>
              <a:r>
                <a:rPr lang="ko-KR" altLang="en-US" sz="1600" dirty="0">
                  <a:latin typeface="나눔스퀘어라운드 Bold"/>
                  <a:ea typeface="나눔스퀘어라운드 Bold"/>
                </a:rPr>
                <a:t>게시판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4544460" y="4215857"/>
              <a:ext cx="2250936" cy="784830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관광지나 여행일정에 대한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궁금한 점 혹은 질문거리를</a:t>
              </a:r>
            </a:p>
            <a:p>
              <a:pPr algn="r">
                <a:defRPr/>
              </a:pPr>
              <a:r>
                <a:rPr lang="ko-KR" altLang="en-US" sz="1500" dirty="0">
                  <a:latin typeface="나눔스퀘어라운드 Bold"/>
                  <a:ea typeface="나눔스퀘어라운드 Bold"/>
                </a:rPr>
                <a:t>서로 주고받는 공간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653A847C-142D-4CEC-A27D-47A98E65E6C0}"/>
              </a:ext>
            </a:extLst>
          </p:cNvPr>
          <p:cNvGrpSpPr/>
          <p:nvPr/>
        </p:nvGrpSpPr>
        <p:grpSpPr>
          <a:xfrm>
            <a:off x="8006239" y="365119"/>
            <a:ext cx="3093935" cy="6127760"/>
            <a:chOff x="7957165" y="365120"/>
            <a:chExt cx="3093935" cy="6127760"/>
          </a:xfrm>
        </p:grpSpPr>
        <p:pic>
          <p:nvPicPr>
            <p:cNvPr id="43" name="그림 42"/>
            <p:cNvPicPr/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8180929" y="560489"/>
              <a:ext cx="2649211" cy="5775122"/>
            </a:xfrm>
            <a:prstGeom prst="rect">
              <a:avLst/>
            </a:prstGeom>
          </p:spPr>
        </p:pic>
        <p:pic>
          <p:nvPicPr>
            <p:cNvPr id="27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957165" y="365120"/>
              <a:ext cx="3093935" cy="6127760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34" name="직선 연결선 22"/>
          <p:cNvCxnSpPr/>
          <p:nvPr/>
        </p:nvCxnSpPr>
        <p:spPr>
          <a:xfrm>
            <a:off x="6366448" y="4096605"/>
            <a:ext cx="7752790" cy="0"/>
          </a:xfrm>
          <a:prstGeom prst="line">
            <a:avLst/>
          </a:prstGeom>
          <a:ln w="25400">
            <a:solidFill>
              <a:srgbClr val="FED09B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22"/>
          <p:cNvCxnSpPr/>
          <p:nvPr/>
        </p:nvCxnSpPr>
        <p:spPr>
          <a:xfrm>
            <a:off x="-904433" y="1753261"/>
            <a:ext cx="7752790" cy="0"/>
          </a:xfrm>
          <a:prstGeom prst="line">
            <a:avLst/>
          </a:prstGeom>
          <a:ln w="25400">
            <a:solidFill>
              <a:srgbClr val="FED09B"/>
            </a:solidFill>
            <a:prstDash val="soli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직사각형 26"/>
          <p:cNvSpPr/>
          <p:nvPr/>
        </p:nvSpPr>
        <p:spPr>
          <a:xfrm>
            <a:off x="1091184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7" name="직사각형 16"/>
          <p:cNvSpPr/>
          <p:nvPr/>
        </p:nvSpPr>
        <p:spPr>
          <a:xfrm>
            <a:off x="0" y="0"/>
            <a:ext cx="128016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3122180" y="1085656"/>
            <a:ext cx="5869693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제외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70AEE2B0-453F-4412-9CCB-4994D1C84671}"/>
              </a:ext>
            </a:extLst>
          </p:cNvPr>
          <p:cNvGrpSpPr/>
          <p:nvPr/>
        </p:nvGrpSpPr>
        <p:grpSpPr>
          <a:xfrm>
            <a:off x="-302240" y="440680"/>
            <a:ext cx="3093935" cy="6127760"/>
            <a:chOff x="-302240" y="440680"/>
            <a:chExt cx="3093935" cy="6127760"/>
          </a:xfrm>
        </p:grpSpPr>
        <p:pic>
          <p:nvPicPr>
            <p:cNvPr id="28" name="그림 27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-62807" y="636689"/>
              <a:ext cx="2649211" cy="5775122"/>
            </a:xfrm>
            <a:prstGeom prst="rect">
              <a:avLst/>
            </a:prstGeom>
          </p:spPr>
        </p:pic>
        <p:pic>
          <p:nvPicPr>
            <p:cNvPr id="19" name="그림 18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302240" y="440680"/>
              <a:ext cx="3093935" cy="6127760"/>
            </a:xfrm>
            <a:prstGeom prst="rect">
              <a:avLst/>
            </a:prstGeom>
          </p:spPr>
        </p:pic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2B14A187-F0CF-4EC2-9D5C-D44FD1659854}"/>
              </a:ext>
            </a:extLst>
          </p:cNvPr>
          <p:cNvGrpSpPr/>
          <p:nvPr/>
        </p:nvGrpSpPr>
        <p:grpSpPr>
          <a:xfrm>
            <a:off x="9325716" y="447040"/>
            <a:ext cx="3093935" cy="6127760"/>
            <a:chOff x="9325716" y="447040"/>
            <a:chExt cx="3093935" cy="6127760"/>
          </a:xfrm>
        </p:grpSpPr>
        <p:pic>
          <p:nvPicPr>
            <p:cNvPr id="29" name="그림 28"/>
            <p:cNvPicPr/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9542789" y="632732"/>
              <a:ext cx="2649211" cy="5775122"/>
            </a:xfrm>
            <a:prstGeom prst="rect">
              <a:avLst/>
            </a:prstGeom>
          </p:spPr>
        </p:pic>
        <p:pic>
          <p:nvPicPr>
            <p:cNvPr id="14" name="그림 13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9325716" y="447040"/>
              <a:ext cx="3093935" cy="6127760"/>
            </a:xfrm>
            <a:prstGeom prst="rect">
              <a:avLst/>
            </a:prstGeom>
          </p:spPr>
        </p:pic>
      </p:grpSp>
      <p:sp>
        <p:nvSpPr>
          <p:cNvPr id="30" name="TextBox 29"/>
          <p:cNvSpPr txBox="1"/>
          <p:nvPr/>
        </p:nvSpPr>
        <p:spPr>
          <a:xfrm>
            <a:off x="3199559" y="1933994"/>
            <a:ext cx="3329758" cy="230832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이미 나는 계획을 어느 정도 짰다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  <a:r>
              <a:rPr lang="ko-KR" altLang="en-US" dirty="0">
                <a:latin typeface="나눔스퀘어라운드 Bold"/>
                <a:ea typeface="나눔스퀘어라운드 Bold"/>
              </a:rPr>
              <a:t> 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하지만 한두 군데 정도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더 가고 싶다면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일정에 추가한 장소가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제외된 장소들을</a:t>
            </a:r>
          </a:p>
          <a:p>
            <a:pPr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  <a:p>
            <a:pPr>
              <a:defRPr/>
            </a:pPr>
            <a:endParaRPr lang="ko-KR" altLang="en-US" dirty="0">
              <a:latin typeface="나눔스퀘어라운드 Bold"/>
              <a:ea typeface="나눔스퀘어라운드 Bold"/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120857" y="4242318"/>
            <a:ext cx="2883985" cy="17374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가고 싶은 장소들을 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입력하셨나요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?</a:t>
            </a:r>
          </a:p>
          <a:p>
            <a:pPr algn="r">
              <a:defRPr/>
            </a:pPr>
            <a:endParaRPr lang="en-US" altLang="ko-KR" dirty="0">
              <a:latin typeface="나눔스퀘어라운드 Bold"/>
              <a:ea typeface="나눔스퀘어라운드 Bold"/>
            </a:endParaRP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일정이 고민된다면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해당 장소가 들어간</a:t>
            </a:r>
          </a:p>
          <a:p>
            <a:pPr algn="r">
              <a:defRPr/>
            </a:pPr>
            <a:r>
              <a:rPr lang="ko-KR" altLang="en-US" dirty="0">
                <a:latin typeface="나눔스퀘어라운드 Bold"/>
                <a:ea typeface="나눔스퀘어라운드 Bold"/>
              </a:rPr>
              <a:t>경로들을 추천해드립니다</a:t>
            </a:r>
            <a:r>
              <a:rPr lang="en-US" altLang="ko-KR" dirty="0"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32" name="TextBox 21"/>
          <p:cNvSpPr txBox="1"/>
          <p:nvPr/>
        </p:nvSpPr>
        <p:spPr>
          <a:xfrm>
            <a:off x="3186010" y="3428999"/>
            <a:ext cx="5869694" cy="591242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rgbClr val="FFCC62"/>
                </a:solidFill>
                <a:latin typeface="나눔스퀘어라운드 Bold"/>
                <a:ea typeface="나눔스퀘어라운드 Bold"/>
              </a:rPr>
              <a:t>장소 필터링</a:t>
            </a:r>
            <a:endParaRPr lang="ko-KR" altLang="en-US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5" name="TextBox 21"/>
          <p:cNvSpPr txBox="1"/>
          <p:nvPr/>
        </p:nvSpPr>
        <p:spPr>
          <a:xfrm>
            <a:off x="4463745" y="166559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 animBg="1"/>
      <p:bldP spid="31" grpId="1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856286" y="0"/>
            <a:ext cx="479425" cy="6858000"/>
          </a:xfrm>
          <a:prstGeom prst="rect">
            <a:avLst/>
          </a:prstGeom>
          <a:solidFill>
            <a:srgbClr val="FED0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-1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6" name="TextBox 15"/>
          <p:cNvSpPr txBox="1"/>
          <p:nvPr/>
        </p:nvSpPr>
        <p:spPr>
          <a:xfrm>
            <a:off x="822088" y="2569978"/>
            <a:ext cx="3592830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진짜 계획 짜는 것이 힘들다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989653" y="2569978"/>
            <a:ext cx="2874505" cy="46346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주로 유행을 따라간다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989653" y="3972514"/>
            <a:ext cx="2911053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당장 여행을 가고 싶다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  <a:endParaRPr lang="en-US" altLang="ko-KR" sz="2000" spc="-80" dirty="0">
              <a:solidFill>
                <a:schemeClr val="tx1">
                  <a:lumMod val="85000"/>
                  <a:lumOff val="15000"/>
                </a:schemeClr>
              </a:solidFill>
              <a:latin typeface="나눔스퀘어라운드 Bold"/>
              <a:ea typeface="나눔스퀘어라운드 Bold"/>
            </a:endParaRPr>
          </a:p>
        </p:txBody>
      </p:sp>
      <p:sp>
        <p:nvSpPr>
          <p:cNvPr id="34" name="직사각형 33"/>
          <p:cNvSpPr/>
          <p:nvPr/>
        </p:nvSpPr>
        <p:spPr>
          <a:xfrm>
            <a:off x="11708057" y="1"/>
            <a:ext cx="479425" cy="6858000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cxnSp>
        <p:nvCxnSpPr>
          <p:cNvPr id="36" name="직선 연결선 35"/>
          <p:cNvCxnSpPr/>
          <p:nvPr/>
        </p:nvCxnSpPr>
        <p:spPr>
          <a:xfrm>
            <a:off x="1418786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7989655" y="3478501"/>
            <a:ext cx="2911053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그룹 1">
            <a:extLst>
              <a:ext uri="{FF2B5EF4-FFF2-40B4-BE49-F238E27FC236}">
                <a16:creationId xmlns:a16="http://schemas.microsoft.com/office/drawing/2014/main" id="{F79E5757-1357-4BB3-AC33-5FBEA71587FF}"/>
              </a:ext>
            </a:extLst>
          </p:cNvPr>
          <p:cNvGrpSpPr/>
          <p:nvPr/>
        </p:nvGrpSpPr>
        <p:grpSpPr>
          <a:xfrm>
            <a:off x="4762097" y="836613"/>
            <a:ext cx="2667802" cy="5283776"/>
            <a:chOff x="4762099" y="836613"/>
            <a:chExt cx="2667802" cy="5283776"/>
          </a:xfrm>
        </p:grpSpPr>
        <p:pic>
          <p:nvPicPr>
            <p:cNvPr id="39" name="그림 38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4963282" y="1005783"/>
              <a:ext cx="2284485" cy="4979782"/>
            </a:xfrm>
            <a:prstGeom prst="rect">
              <a:avLst/>
            </a:prstGeom>
          </p:spPr>
        </p:pic>
        <p:pic>
          <p:nvPicPr>
            <p:cNvPr id="3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762099" y="836613"/>
              <a:ext cx="2667802" cy="5283776"/>
            </a:xfrm>
            <a:prstGeom prst="rect">
              <a:avLst/>
            </a:prstGeom>
          </p:spPr>
        </p:pic>
      </p:grpSp>
      <p:sp>
        <p:nvSpPr>
          <p:cNvPr id="40" name="TextBox 15"/>
          <p:cNvSpPr txBox="1"/>
          <p:nvPr/>
        </p:nvSpPr>
        <p:spPr>
          <a:xfrm>
            <a:off x="831613" y="3972514"/>
            <a:ext cx="3583305" cy="4634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30000"/>
              </a:lnSpc>
              <a:defRPr/>
            </a:pP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나는 </a:t>
            </a:r>
            <a:r>
              <a:rPr lang="ko-KR" altLang="en-US" sz="2000" spc="-80" dirty="0" err="1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핫플레이스를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 자주 간다</a:t>
            </a: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Bold"/>
                <a:ea typeface="나눔스퀘어라운드 Bold"/>
              </a:rPr>
              <a:t>!</a:t>
            </a:r>
          </a:p>
        </p:txBody>
      </p:sp>
      <p:sp>
        <p:nvSpPr>
          <p:cNvPr id="41" name="TextBox 21"/>
          <p:cNvSpPr txBox="1"/>
          <p:nvPr/>
        </p:nvSpPr>
        <p:spPr>
          <a:xfrm>
            <a:off x="8338773" y="139150"/>
            <a:ext cx="3264509" cy="59470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8.</a:t>
            </a:r>
            <a:r>
              <a:rPr lang="ko-KR" altLang="en-US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 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경로 추천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5" presetClass="entr" presetSubtype="1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5" presetClass="entr" presetSubtype="10" fill="hold" grpId="3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17" grpId="2" animBg="1"/>
      <p:bldP spid="19" grpId="3" animBg="1"/>
      <p:bldP spid="40" grpId="1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FA058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009935" cy="936788"/>
          </a:xfrm>
          <a:prstGeom prst="rect">
            <a:avLst/>
          </a:prstGeom>
        </p:spPr>
      </p:pic>
      <p:pic>
        <p:nvPicPr>
          <p:cNvPr id="4" name="Object 1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47443" y="0"/>
            <a:ext cx="4031923" cy="47433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11000" r="-11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2018790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/>
          <a:srcRect l="50000" t="9520" r="940" b="9260"/>
          <a:stretch>
            <a:fillRect/>
          </a:stretch>
        </p:blipFill>
        <p:spPr>
          <a:xfrm>
            <a:off x="0" y="1188861"/>
            <a:ext cx="12174826" cy="5669139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3342508" y="720003"/>
            <a:ext cx="550698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altLang="ko-KR">
                <a:solidFill>
                  <a:schemeClr val="tx1"/>
                </a:solidFill>
                <a:latin typeface="나눔스퀘어라운드 ExtraBold"/>
                <a:ea typeface="나눔스퀘어라운드 ExtraBold"/>
                <a:hlinkClick r:id="rId4"/>
              </a:rPr>
              <a:t>http://i6d109.p.ssafy.io:8888</a:t>
            </a:r>
            <a:endParaRPr lang="en-US" altLang="ko-KR">
              <a:solidFill>
                <a:schemeClr val="tx1"/>
              </a:solidFill>
              <a:latin typeface="나눔스퀘어라운드 ExtraBold"/>
              <a:ea typeface="나눔스퀘어라운드 ExtraBold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 rot="16200000">
            <a:off x="3700343" y="2456807"/>
            <a:ext cx="2255345" cy="2255345"/>
          </a:xfrm>
          <a:prstGeom prst="rect">
            <a:avLst/>
          </a:prstGeom>
          <a:effectLst>
            <a:softEdge rad="17780"/>
          </a:effectLst>
        </p:spPr>
      </p:pic>
      <p:sp>
        <p:nvSpPr>
          <p:cNvPr id="7" name="TextBox 6"/>
          <p:cNvSpPr txBox="1"/>
          <p:nvPr/>
        </p:nvSpPr>
        <p:spPr>
          <a:xfrm>
            <a:off x="2822902" y="3343275"/>
            <a:ext cx="1259205" cy="63651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>
              <a:defRPr/>
            </a:pPr>
            <a:r>
              <a:rPr lang="ko-KR" altLang="en-US">
                <a:latin typeface="나눔스퀘어라운드 Bold"/>
                <a:ea typeface="나눔스퀘어라운드 Bold"/>
              </a:rPr>
              <a:t>다운로드는</a:t>
            </a:r>
          </a:p>
          <a:p>
            <a:pPr algn="ctr">
              <a:defRPr/>
            </a:pPr>
            <a:r>
              <a:rPr lang="ko-KR" altLang="en-US">
                <a:latin typeface="나눔스퀘어라운드 Bold"/>
                <a:ea typeface="나눔스퀘어라운드 Bold"/>
              </a:rPr>
              <a:t>여기서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EC573B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3787726" y="2205714"/>
            <a:ext cx="3638270" cy="93793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823194" y="3107347"/>
            <a:ext cx="1460058" cy="550588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978354" y="2346055"/>
            <a:ext cx="2581714" cy="4114286"/>
            <a:chOff x="13467531" y="3519083"/>
            <a:chExt cx="3872571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3467531" y="3519083"/>
              <a:ext cx="3872571" cy="6171429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396381" y="-367314"/>
            <a:ext cx="4464142" cy="622829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6200000">
            <a:off x="5645942" y="5011470"/>
            <a:ext cx="900112" cy="324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2658465">
            <a:off x="1955876" y="5045384"/>
            <a:ext cx="1437777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" name="Google Shape;131;p5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201258" y="0"/>
            <a:ext cx="3749595" cy="209859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" name="Google Shape;132;p5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440036" y="1048542"/>
            <a:ext cx="3176778" cy="3555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Google Shape;133;p5"/>
          <p:cNvPicPr/>
          <p:nvPr/>
        </p:nvPicPr>
        <p:blipFill rotWithShape="1">
          <a:blip r:embed="rId6">
            <a:alphaModFix/>
          </a:blip>
          <a:srcRect/>
          <a:stretch>
            <a:fillRect/>
          </a:stretch>
        </p:blipFill>
        <p:spPr>
          <a:xfrm>
            <a:off x="429645" y="482810"/>
            <a:ext cx="2665946" cy="62910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4" name="Google Shape;134;p5"/>
          <p:cNvPicPr/>
          <p:nvPr/>
        </p:nvPicPr>
        <p:blipFill rotWithShape="1">
          <a:blip r:embed="rId7">
            <a:alphaModFix/>
          </a:blip>
          <a:srcRect/>
          <a:stretch>
            <a:fillRect/>
          </a:stretch>
        </p:blipFill>
        <p:spPr>
          <a:xfrm>
            <a:off x="3107181" y="340293"/>
            <a:ext cx="423884" cy="4238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35" name="Google Shape;135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9273075">
            <a:off x="2487104" y="2467242"/>
            <a:ext cx="282179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5"/>
          <p:cNvPicPr>
            <a:picLocks noChangeAspect="1"/>
          </p:cNvPicPr>
          <p:nvPr/>
        </p:nvPicPr>
        <p:blipFill rotWithShape="1">
          <a:blip r:embed="rId8">
            <a:alphaModFix/>
          </a:blip>
          <a:srcRect l="9880" t="16610" r="12650" b="12650"/>
          <a:stretch>
            <a:fillRect/>
          </a:stretch>
        </p:blipFill>
        <p:spPr>
          <a:xfrm>
            <a:off x="598630" y="3062018"/>
            <a:ext cx="1697166" cy="15499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37" name="Google Shape;137;p5"/>
          <p:cNvPicPr/>
          <p:nvPr/>
        </p:nvPicPr>
        <p:blipFill rotWithShape="1">
          <a:blip r:embed="rId9">
            <a:alphaModFix/>
          </a:blip>
          <a:srcRect/>
          <a:stretch>
            <a:fillRect/>
          </a:stretch>
        </p:blipFill>
        <p:spPr>
          <a:xfrm>
            <a:off x="9296895" y="3238710"/>
            <a:ext cx="2364986" cy="1576272"/>
          </a:xfrm>
          <a:prstGeom prst="rect">
            <a:avLst/>
          </a:prstGeom>
          <a:noFill/>
          <a:ln>
            <a:noFill/>
          </a:ln>
        </p:spPr>
      </p:pic>
      <p:pic>
        <p:nvPicPr>
          <p:cNvPr id="138" name="Google Shape;138;p5"/>
          <p:cNvPicPr>
            <a:picLocks noChangeAspect="1"/>
          </p:cNvPicPr>
          <p:nvPr/>
        </p:nvPicPr>
        <p:blipFill rotWithShape="1">
          <a:blip r:embed="rId10">
            <a:alphaModFix/>
          </a:blip>
          <a:srcRect/>
          <a:stretch>
            <a:fillRect/>
          </a:stretch>
        </p:blipFill>
        <p:spPr>
          <a:xfrm>
            <a:off x="5134884" y="3440224"/>
            <a:ext cx="1819948" cy="108013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9" name="Google Shape;139;p5"/>
          <p:cNvPicPr/>
          <p:nvPr/>
        </p:nvPicPr>
        <p:blipFill rotWithShape="1">
          <a:blip r:embed="rId11">
            <a:alphaModFix/>
          </a:blip>
          <a:srcRect/>
          <a:stretch>
            <a:fillRect/>
          </a:stretch>
        </p:blipFill>
        <p:spPr>
          <a:xfrm>
            <a:off x="9385777" y="1089577"/>
            <a:ext cx="2187222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0" name="Google Shape;140;p5"/>
          <p:cNvPicPr/>
          <p:nvPr/>
        </p:nvPicPr>
        <p:blipFill rotWithShape="1">
          <a:blip r:embed="rId12">
            <a:alphaModFix/>
          </a:blip>
          <a:srcRect/>
          <a:stretch>
            <a:fillRect/>
          </a:stretch>
        </p:blipFill>
        <p:spPr>
          <a:xfrm>
            <a:off x="5197725" y="813150"/>
            <a:ext cx="1796549" cy="179654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1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7202766" y="4108184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2" name="Google Shape;142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72325" y="1524617"/>
            <a:ext cx="222686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3" name="Google Shape;143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 rot="19996432">
            <a:off x="7068301" y="2823044"/>
            <a:ext cx="2467178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4" name="Google Shape;144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2792243" y="3840038"/>
            <a:ext cx="1846194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5" name="그림 144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5664343" y="5552090"/>
            <a:ext cx="1080135" cy="1080135"/>
          </a:xfrm>
          <a:prstGeom prst="rect">
            <a:avLst/>
          </a:prstGeom>
        </p:spPr>
      </p:pic>
      <p:pic>
        <p:nvPicPr>
          <p:cNvPr id="147" name="그림 146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7970168" y="5202620"/>
            <a:ext cx="1440180" cy="1472755"/>
          </a:xfrm>
          <a:prstGeom prst="rect">
            <a:avLst/>
          </a:prstGeom>
        </p:spPr>
      </p:pic>
      <p:pic>
        <p:nvPicPr>
          <p:cNvPr id="148" name="그림 147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3184332" y="5505107"/>
            <a:ext cx="1427341" cy="1314450"/>
          </a:xfrm>
          <a:prstGeom prst="rect">
            <a:avLst/>
          </a:prstGeom>
        </p:spPr>
      </p:pic>
      <p:pic>
        <p:nvPicPr>
          <p:cNvPr id="150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6817255" y="6000597"/>
            <a:ext cx="1080135" cy="37361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3" name="그림 15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0764941" y="5647338"/>
            <a:ext cx="1080135" cy="1080135"/>
          </a:xfrm>
          <a:prstGeom prst="rect">
            <a:avLst/>
          </a:prstGeom>
        </p:spPr>
      </p:pic>
      <p:pic>
        <p:nvPicPr>
          <p:cNvPr id="154" name="Google Shape;141;p5"/>
          <p:cNvPicPr/>
          <p:nvPr/>
        </p:nvPicPr>
        <p:blipFill rotWithShape="1">
          <a:blip r:embed="rId3">
            <a:alphaModFix/>
          </a:blip>
          <a:srcRect t="31780" b="31710"/>
          <a:stretch>
            <a:fillRect/>
          </a:stretch>
        </p:blipFill>
        <p:spPr>
          <a:xfrm>
            <a:off x="9547577" y="5982777"/>
            <a:ext cx="1080135" cy="3736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785434" y="0"/>
            <a:ext cx="5417847" cy="6877631"/>
            <a:chOff x="10178151" y="0"/>
            <a:chExt cx="8126771" cy="1031644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0178151" y="0"/>
              <a:ext cx="8126771" cy="10316446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7524939" y="1672063"/>
            <a:ext cx="780578" cy="4119953"/>
          </a:xfrm>
          <a:prstGeom prst="rect">
            <a:avLst/>
          </a:prstGeom>
        </p:spPr>
      </p:pic>
      <p:pic>
        <p:nvPicPr>
          <p:cNvPr id="6" name="Object 5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8276573" y="1941372"/>
            <a:ext cx="1404411" cy="35813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1048739" y="3341740"/>
            <a:ext cx="3858816" cy="224882"/>
            <a:chOff x="1573109" y="5012611"/>
            <a:chExt cx="5788225" cy="337323"/>
          </a:xfrm>
        </p:grpSpPr>
        <p:pic>
          <p:nvPicPr>
            <p:cNvPr id="8" name="Object 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573109" y="5012611"/>
              <a:ext cx="5788225" cy="337323"/>
            </a:xfrm>
            <a:prstGeom prst="rect">
              <a:avLst/>
            </a:prstGeom>
          </p:spPr>
        </p:pic>
      </p:grpSp>
      <p:pic>
        <p:nvPicPr>
          <p:cNvPr id="10" name="Object 9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109793" y="2861044"/>
            <a:ext cx="3344588" cy="788713"/>
          </a:xfrm>
          <a:prstGeom prst="rect">
            <a:avLst/>
          </a:prstGeom>
        </p:spPr>
      </p:pic>
      <p:grpSp>
        <p:nvGrpSpPr>
          <p:cNvPr id="1003" name="그룹 1003"/>
          <p:cNvGrpSpPr/>
          <p:nvPr/>
        </p:nvGrpSpPr>
        <p:grpSpPr>
          <a:xfrm>
            <a:off x="4544828" y="2707690"/>
            <a:ext cx="865139" cy="865282"/>
            <a:chOff x="6817242" y="4061535"/>
            <a:chExt cx="1297709" cy="1297923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6817242" y="4061535"/>
              <a:ext cx="1297709" cy="1297923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8E38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2498812" cy="936789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9551341" y="4662056"/>
            <a:ext cx="1455302" cy="1321458"/>
            <a:chOff x="14327011" y="6993084"/>
            <a:chExt cx="2182953" cy="1982188"/>
          </a:xfrm>
        </p:grpSpPr>
        <p:pic>
          <p:nvPicPr>
            <p:cNvPr id="5" name="Object 4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327011" y="6993084"/>
              <a:ext cx="2182953" cy="1982188"/>
            </a:xfrm>
            <a:prstGeom prst="rect">
              <a:avLst/>
            </a:prstGeom>
          </p:spPr>
        </p:pic>
      </p:grpSp>
      <p:pic>
        <p:nvPicPr>
          <p:cNvPr id="1003" name="그림 1002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195874" y="-853964"/>
            <a:ext cx="4646516" cy="5801313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-634" y="3269406"/>
            <a:ext cx="12411709" cy="3619047"/>
            <a:chOff x="-952" y="4904110"/>
            <a:chExt cx="18287620" cy="5428571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-952" y="4904110"/>
              <a:ext cx="18287620" cy="5428571"/>
            </a:xfrm>
            <a:prstGeom prst="rect">
              <a:avLst/>
            </a:prstGeom>
          </p:spPr>
        </p:pic>
      </p:grpSp>
      <p:pic>
        <p:nvPicPr>
          <p:cNvPr id="5" name="Object 4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139474" y="1033965"/>
            <a:ext cx="2998440" cy="85787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263889" y="2405244"/>
            <a:ext cx="2067586" cy="2851844"/>
            <a:chOff x="296930" y="3607867"/>
            <a:chExt cx="3101379" cy="4277767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572381" y="3607867"/>
              <a:ext cx="2550476" cy="2550476"/>
              <a:chOff x="572381" y="3607867"/>
              <a:chExt cx="2550476" cy="2550476"/>
            </a:xfrm>
          </p:grpSpPr>
          <p:pic>
            <p:nvPicPr>
              <p:cNvPr id="8" name="Object 7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572381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739872" y="6433611"/>
              <a:ext cx="2215494" cy="710376"/>
              <a:chOff x="739872" y="6433611"/>
              <a:chExt cx="2215494" cy="71037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739872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532749" y="6374868"/>
              <a:ext cx="1887014" cy="811855"/>
            </a:xfrm>
            <a:prstGeom prst="rect">
              <a:avLst/>
            </a:prstGeom>
          </p:spPr>
        </p:pic>
        <p:pic>
          <p:nvPicPr>
            <p:cNvPr id="14" name="Object 13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258835" y="7495096"/>
              <a:ext cx="2384826" cy="446338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2657820" y="2405244"/>
            <a:ext cx="2067586" cy="2851844"/>
            <a:chOff x="4011181" y="3607867"/>
            <a:chExt cx="3101379" cy="4277767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4286632" y="3607867"/>
              <a:ext cx="2550476" cy="2550476"/>
              <a:chOff x="4286632" y="3607867"/>
              <a:chExt cx="2550476" cy="2550476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 rotWithShape="1">
              <a:blip r:embed="rId9"/>
              <a:stretch>
                <a:fillRect/>
              </a:stretch>
            </p:blipFill>
            <p:spPr>
              <a:xfrm>
                <a:off x="4286632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07" name="그룹 1007"/>
            <p:cNvGrpSpPr/>
            <p:nvPr/>
          </p:nvGrpSpPr>
          <p:grpSpPr>
            <a:xfrm>
              <a:off x="4454123" y="6433611"/>
              <a:ext cx="2215494" cy="710376"/>
              <a:chOff x="4454123" y="6433611"/>
              <a:chExt cx="2215494" cy="710376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4454123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23" name="Object 22"/>
            <p:cNvPicPr>
              <a:picLocks noChangeAspect="1"/>
            </p:cNvPicPr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4247002" y="6374868"/>
              <a:ext cx="1882870" cy="811855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3973087" y="7495096"/>
              <a:ext cx="2248449" cy="44633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5031413" y="2405243"/>
            <a:ext cx="1909346" cy="2889038"/>
            <a:chOff x="7554077" y="3607871"/>
            <a:chExt cx="2864020" cy="4333563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7867621" y="3607871"/>
              <a:ext cx="2550476" cy="2550479"/>
              <a:chOff x="7867619" y="3607867"/>
              <a:chExt cx="2550476" cy="2550476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 rotWithShape="1">
              <a:blip r:embed="rId12"/>
              <a:stretch>
                <a:fillRect/>
              </a:stretch>
            </p:blipFill>
            <p:spPr>
              <a:xfrm>
                <a:off x="7867619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8035111" y="6433619"/>
              <a:ext cx="2215494" cy="710377"/>
              <a:chOff x="8035110" y="6433611"/>
              <a:chExt cx="2215494" cy="710376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8035110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33" name="Object 32"/>
            <p:cNvPicPr>
              <a:picLocks noChangeAspect="1"/>
            </p:cNvPicPr>
            <p:nvPr/>
          </p:nvPicPr>
          <p:blipFill rotWithShape="1">
            <a:blip r:embed="rId13"/>
            <a:stretch>
              <a:fillRect/>
            </a:stretch>
          </p:blipFill>
          <p:spPr>
            <a:xfrm>
              <a:off x="7827983" y="6374874"/>
              <a:ext cx="1887476" cy="810473"/>
            </a:xfrm>
            <a:prstGeom prst="rect">
              <a:avLst/>
            </a:prstGeom>
          </p:spPr>
        </p:pic>
        <p:pic>
          <p:nvPicPr>
            <p:cNvPr id="34" name="Object 3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7554077" y="7495095"/>
              <a:ext cx="2248449" cy="446339"/>
            </a:xfrm>
            <a:prstGeom prst="rect">
              <a:avLst/>
            </a:prstGeom>
          </p:spPr>
        </p:pic>
      </p:grpSp>
      <p:grpSp>
        <p:nvGrpSpPr>
          <p:cNvPr id="1011" name="그룹 1011"/>
          <p:cNvGrpSpPr/>
          <p:nvPr/>
        </p:nvGrpSpPr>
        <p:grpSpPr>
          <a:xfrm>
            <a:off x="7432048" y="2405244"/>
            <a:ext cx="2067586" cy="2872718"/>
            <a:chOff x="11324762" y="3607867"/>
            <a:chExt cx="3101379" cy="4309078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11600220" y="3607867"/>
              <a:ext cx="2550476" cy="2550476"/>
              <a:chOff x="11600220" y="3607867"/>
              <a:chExt cx="2550476" cy="2550476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 rotWithShape="1">
              <a:blip r:embed="rId14"/>
              <a:stretch>
                <a:fillRect/>
              </a:stretch>
            </p:blipFill>
            <p:spPr>
              <a:xfrm>
                <a:off x="11600220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3" name="그룹 1013"/>
            <p:cNvGrpSpPr/>
            <p:nvPr/>
          </p:nvGrpSpPr>
          <p:grpSpPr>
            <a:xfrm>
              <a:off x="11767711" y="6433611"/>
              <a:ext cx="2215494" cy="710376"/>
              <a:chOff x="11767711" y="6433611"/>
              <a:chExt cx="2215494" cy="710376"/>
            </a:xfrm>
          </p:grpSpPr>
          <p:pic>
            <p:nvPicPr>
              <p:cNvPr id="41" name="Object 40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1767711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43" name="Object 42"/>
            <p:cNvPicPr>
              <a:picLocks noChangeAspect="1"/>
            </p:cNvPicPr>
            <p:nvPr/>
          </p:nvPicPr>
          <p:blipFill rotWithShape="1">
            <a:blip r:embed="rId15"/>
            <a:stretch>
              <a:fillRect/>
            </a:stretch>
          </p:blipFill>
          <p:spPr>
            <a:xfrm>
              <a:off x="11560545" y="6374868"/>
              <a:ext cx="1908197" cy="817381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11286668" y="7495096"/>
              <a:ext cx="2248449" cy="446338"/>
            </a:xfrm>
            <a:prstGeom prst="rect">
              <a:avLst/>
            </a:prstGeom>
          </p:spPr>
        </p:pic>
      </p:grpSp>
      <p:pic>
        <p:nvPicPr>
          <p:cNvPr id="46" name="Object 45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11145082" y="142534"/>
            <a:ext cx="666512" cy="91149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9141589" y="286841"/>
            <a:ext cx="2100892" cy="482654"/>
          </a:xfrm>
          <a:prstGeom prst="rect">
            <a:avLst/>
          </a:prstGeom>
        </p:spPr>
      </p:pic>
      <p:grpSp>
        <p:nvGrpSpPr>
          <p:cNvPr id="1014" name="그룹 1014"/>
          <p:cNvGrpSpPr/>
          <p:nvPr/>
        </p:nvGrpSpPr>
        <p:grpSpPr>
          <a:xfrm>
            <a:off x="10574396" y="774603"/>
            <a:ext cx="560224" cy="36174"/>
            <a:chOff x="15861594" y="1161905"/>
            <a:chExt cx="840336" cy="54262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 rotWithShape="1">
            <a:blip r:embed="rId18"/>
            <a:stretch>
              <a:fillRect/>
            </a:stretch>
          </p:blipFill>
          <p:spPr>
            <a:xfrm>
              <a:off x="15861594" y="1161905"/>
              <a:ext cx="840336" cy="54262"/>
            </a:xfrm>
            <a:prstGeom prst="rect">
              <a:avLst/>
            </a:prstGeom>
          </p:spPr>
        </p:pic>
      </p:grpSp>
      <p:pic>
        <p:nvPicPr>
          <p:cNvPr id="51" name="Object 50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4119679" y="1096033"/>
            <a:ext cx="2347879" cy="733738"/>
          </a:xfrm>
          <a:prstGeom prst="rect">
            <a:avLst/>
          </a:prstGeom>
        </p:spPr>
      </p:pic>
      <p:grpSp>
        <p:nvGrpSpPr>
          <p:cNvPr id="1015" name="그룹 1015"/>
          <p:cNvGrpSpPr/>
          <p:nvPr/>
        </p:nvGrpSpPr>
        <p:grpSpPr>
          <a:xfrm>
            <a:off x="9802817" y="2405244"/>
            <a:ext cx="2067586" cy="2872718"/>
            <a:chOff x="14980857" y="3607867"/>
            <a:chExt cx="3101379" cy="4309078"/>
          </a:xfrm>
        </p:grpSpPr>
        <p:grpSp>
          <p:nvGrpSpPr>
            <p:cNvPr id="1016" name="그룹 1016"/>
            <p:cNvGrpSpPr/>
            <p:nvPr/>
          </p:nvGrpSpPr>
          <p:grpSpPr>
            <a:xfrm>
              <a:off x="15256264" y="3607867"/>
              <a:ext cx="2550476" cy="2550476"/>
              <a:chOff x="15256264" y="3607867"/>
              <a:chExt cx="2550476" cy="2550476"/>
            </a:xfrm>
          </p:grpSpPr>
          <p:pic>
            <p:nvPicPr>
              <p:cNvPr id="54" name="Object 53"/>
              <p:cNvPicPr>
                <a:picLocks noChangeAspect="1"/>
              </p:cNvPicPr>
              <p:nvPr/>
            </p:nvPicPr>
            <p:blipFill rotWithShape="1">
              <a:blip r:embed="rId20"/>
              <a:stretch>
                <a:fillRect/>
              </a:stretch>
            </p:blipFill>
            <p:spPr>
              <a:xfrm>
                <a:off x="15256264" y="3607867"/>
                <a:ext cx="2550476" cy="2550476"/>
              </a:xfrm>
              <a:prstGeom prst="rect">
                <a:avLst/>
              </a:prstGeom>
            </p:spPr>
          </p:pic>
        </p:grpSp>
        <p:grpSp>
          <p:nvGrpSpPr>
            <p:cNvPr id="1017" name="그룹 1017"/>
            <p:cNvGrpSpPr/>
            <p:nvPr/>
          </p:nvGrpSpPr>
          <p:grpSpPr>
            <a:xfrm>
              <a:off x="15423756" y="6433611"/>
              <a:ext cx="2215494" cy="710376"/>
              <a:chOff x="15423756" y="6433611"/>
              <a:chExt cx="2215494" cy="710376"/>
            </a:xfrm>
          </p:grpSpPr>
          <p:pic>
            <p:nvPicPr>
              <p:cNvPr id="57" name="Object 56"/>
              <p:cNvPicPr>
                <a:picLocks noChangeAspect="1"/>
              </p:cNvPicPr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5423756" y="6433611"/>
                <a:ext cx="2215494" cy="710376"/>
              </a:xfrm>
              <a:prstGeom prst="rect">
                <a:avLst/>
              </a:prstGeom>
            </p:spPr>
          </p:pic>
        </p:grpSp>
        <p:pic>
          <p:nvPicPr>
            <p:cNvPr id="59" name="Object 58"/>
            <p:cNvPicPr>
              <a:picLocks noChangeAspect="1"/>
            </p:cNvPicPr>
            <p:nvPr/>
          </p:nvPicPr>
          <p:blipFill rotWithShape="1">
            <a:blip r:embed="rId21"/>
            <a:stretch>
              <a:fillRect/>
            </a:stretch>
          </p:blipFill>
          <p:spPr>
            <a:xfrm>
              <a:off x="15216640" y="6374868"/>
              <a:ext cx="1890238" cy="808171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4942763" y="7495096"/>
              <a:ext cx="2384826" cy="446338"/>
            </a:xfrm>
            <a:prstGeom prst="rect">
              <a:avLst/>
            </a:prstGeom>
          </p:spPr>
        </p:pic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2" name="Google Shape;222;p9"/>
          <p:cNvPicPr/>
          <p:nvPr/>
        </p:nvPicPr>
        <p:blipFill rotWithShape="1">
          <a:blip r:embed="rId3">
            <a:alphaModFix/>
          </a:blip>
          <a:srcRect/>
          <a:stretch>
            <a:fillRect/>
          </a:stretch>
        </p:blipFill>
        <p:spPr>
          <a:xfrm>
            <a:off x="0" y="1"/>
            <a:ext cx="7776550" cy="6858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23" name="Google Shape;223;p9"/>
          <p:cNvPicPr/>
          <p:nvPr/>
        </p:nvPicPr>
        <p:blipFill rotWithShape="1">
          <a:blip r:embed="rId4">
            <a:alphaModFix/>
          </a:blip>
          <a:srcRect/>
          <a:stretch>
            <a:fillRect/>
          </a:stretch>
        </p:blipFill>
        <p:spPr>
          <a:xfrm>
            <a:off x="1266828" y="3692910"/>
            <a:ext cx="1976588" cy="361702"/>
          </a:xfrm>
          <a:prstGeom prst="rect">
            <a:avLst/>
          </a:prstGeom>
          <a:noFill/>
          <a:ln>
            <a:noFill/>
          </a:ln>
        </p:spPr>
      </p:pic>
      <p:pic>
        <p:nvPicPr>
          <p:cNvPr id="224" name="Google Shape;224;p9"/>
          <p:cNvPicPr/>
          <p:nvPr/>
        </p:nvPicPr>
        <p:blipFill rotWithShape="1">
          <a:blip r:embed="rId5">
            <a:alphaModFix/>
          </a:blip>
          <a:srcRect/>
          <a:stretch>
            <a:fillRect/>
          </a:stretch>
        </p:blipFill>
        <p:spPr>
          <a:xfrm>
            <a:off x="1220830" y="2897312"/>
            <a:ext cx="4036164" cy="9750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26" name="그림 225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7797224" y="1220778"/>
            <a:ext cx="4375726" cy="4525817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4C89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2495938" cy="936789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3194" y="3107347"/>
            <a:ext cx="1408590" cy="549912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8227982" y="2523686"/>
            <a:ext cx="3475324" cy="4114286"/>
            <a:chOff x="12341973" y="3785529"/>
            <a:chExt cx="5212987" cy="6171429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12341973" y="3785529"/>
              <a:ext cx="5212987" cy="6171429"/>
            </a:xfrm>
            <a:prstGeom prst="rect">
              <a:avLst/>
            </a:prstGeom>
          </p:spPr>
        </p:pic>
      </p:grpSp>
      <p:pic>
        <p:nvPicPr>
          <p:cNvPr id="1002" name="Object 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833564" y="9525"/>
            <a:ext cx="3468124" cy="474338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그룹 7"/>
          <p:cNvGrpSpPr/>
          <p:nvPr/>
        </p:nvGrpSpPr>
        <p:grpSpPr>
          <a:xfrm rot="20933796">
            <a:off x="866223" y="597801"/>
            <a:ext cx="3471102" cy="5981953"/>
            <a:chOff x="1327385" y="189933"/>
            <a:chExt cx="3884349" cy="6478133"/>
          </a:xfrm>
        </p:grpSpPr>
        <p:pic>
          <p:nvPicPr>
            <p:cNvPr id="5" name="그림 4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1327385" y="189933"/>
              <a:ext cx="3884349" cy="6478133"/>
            </a:xfrm>
            <a:prstGeom prst="rect">
              <a:avLst/>
            </a:prstGeom>
          </p:spPr>
        </p:pic>
        <p:pic>
          <p:nvPicPr>
            <p:cNvPr id="7" name="그림 6"/>
            <p:cNvPicPr>
              <a:picLocks noChangeAspect="1"/>
            </p:cNvPicPr>
            <p:nvPr/>
          </p:nvPicPr>
          <p:blipFill rotWithShape="1">
            <a:blip r:embed="rId4"/>
            <a:stretch>
              <a:fillRect/>
            </a:stretch>
          </p:blipFill>
          <p:spPr>
            <a:xfrm>
              <a:off x="1463950" y="1314862"/>
              <a:ext cx="3627781" cy="3627781"/>
            </a:xfrm>
            <a:prstGeom prst="rect">
              <a:avLst/>
            </a:prstGeom>
          </p:spPr>
        </p:pic>
      </p:grpSp>
      <p:grpSp>
        <p:nvGrpSpPr>
          <p:cNvPr id="12" name="그룹 11"/>
          <p:cNvGrpSpPr/>
          <p:nvPr/>
        </p:nvGrpSpPr>
        <p:grpSpPr>
          <a:xfrm>
            <a:off x="4003261" y="262018"/>
            <a:ext cx="4185477" cy="6333963"/>
            <a:chOff x="4549084" y="-155298"/>
            <a:chExt cx="3471102" cy="5981953"/>
          </a:xfrm>
        </p:grpSpPr>
        <p:pic>
          <p:nvPicPr>
            <p:cNvPr id="6" name="그림 5"/>
            <p:cNvPicPr>
              <a:picLocks noChangeAspect="1"/>
            </p:cNvPicPr>
            <p:nvPr/>
          </p:nvPicPr>
          <p:blipFill rotWithShape="1">
            <a:blip r:embed="rId5"/>
            <a:stretch>
              <a:fillRect/>
            </a:stretch>
          </p:blipFill>
          <p:spPr>
            <a:xfrm>
              <a:off x="4637225" y="876576"/>
              <a:ext cx="3134967" cy="3890066"/>
            </a:xfrm>
            <a:prstGeom prst="rect">
              <a:avLst/>
            </a:prstGeom>
          </p:spPr>
        </p:pic>
        <p:pic>
          <p:nvPicPr>
            <p:cNvPr id="10" name="그림 9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4549084" y="-155298"/>
              <a:ext cx="3471102" cy="5981953"/>
            </a:xfrm>
            <a:prstGeom prst="rect">
              <a:avLst/>
            </a:prstGeom>
          </p:spPr>
        </p:pic>
      </p:grpSp>
      <p:sp>
        <p:nvSpPr>
          <p:cNvPr id="13" name="직사각형 12"/>
          <p:cNvSpPr/>
          <p:nvPr/>
        </p:nvSpPr>
        <p:spPr>
          <a:xfrm>
            <a:off x="8653256" y="0"/>
            <a:ext cx="3538745" cy="6858000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/>
          </a:p>
        </p:txBody>
      </p:sp>
      <p:sp>
        <p:nvSpPr>
          <p:cNvPr id="14" name="TextBox 13"/>
          <p:cNvSpPr txBox="1"/>
          <p:nvPr/>
        </p:nvSpPr>
        <p:spPr>
          <a:xfrm>
            <a:off x="9854233" y="1363524"/>
            <a:ext cx="276557" cy="3585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15" name="TextBox 14"/>
          <p:cNvSpPr txBox="1"/>
          <p:nvPr/>
        </p:nvSpPr>
        <p:spPr>
          <a:xfrm>
            <a:off x="10195559" y="804448"/>
            <a:ext cx="1824493" cy="85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en-US" altLang="ko-KR" sz="5000">
                <a:latin typeface="나눔스퀘어라운드 ExtraBold"/>
                <a:ea typeface="나눔스퀘어라운드 ExtraBold"/>
              </a:rPr>
              <a:t>“</a:t>
            </a:r>
            <a:r>
              <a:rPr lang="ko-KR" altLang="en-US" sz="5000">
                <a:latin typeface="나눔스퀘어라운드 ExtraBold"/>
                <a:ea typeface="나눔스퀘어라운드 ExtraBold"/>
              </a:rPr>
              <a:t>여행</a:t>
            </a:r>
            <a:r>
              <a:rPr lang="en-US" altLang="ko-KR" sz="5000">
                <a:latin typeface="나눔스퀘어라운드 ExtraBold"/>
                <a:ea typeface="나눔스퀘어라운드 ExtraBold"/>
              </a:rPr>
              <a:t>”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9128345" y="1767299"/>
            <a:ext cx="2945129" cy="57436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>
              <a:defRPr/>
            </a:pPr>
            <a:r>
              <a:rPr lang="ko-KR" altLang="en-US" sz="1600">
                <a:latin typeface="나눔스퀘어라운드 Regular"/>
                <a:ea typeface="나눔스퀘어라운드 Regular"/>
              </a:rPr>
              <a:t>일이나 유람, 휴식 등을 위해 </a:t>
            </a:r>
          </a:p>
          <a:p>
            <a:pPr algn="r">
              <a:defRPr/>
            </a:pPr>
            <a:r>
              <a:rPr lang="ko-KR" altLang="en-US" sz="1600">
                <a:latin typeface="나눔스퀘어라운드 Regular"/>
                <a:ea typeface="나눔스퀘어라운드 Regular"/>
              </a:rPr>
              <a:t>일상생활에서 벗어나 떠나는 행위</a:t>
            </a:r>
          </a:p>
        </p:txBody>
      </p:sp>
      <p:pic>
        <p:nvPicPr>
          <p:cNvPr id="18" name="그림 1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9515232" y="4259385"/>
            <a:ext cx="2283557" cy="2283557"/>
          </a:xfrm>
          <a:prstGeom prst="rect">
            <a:avLst/>
          </a:prstGeom>
          <a:effectLst>
            <a:softEdge rad="19050"/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ucc_cut (1)">
            <a:hlinkClick r:id="" action="ppaction://media"/>
            <a:extLst>
              <a:ext uri="{FF2B5EF4-FFF2-40B4-BE49-F238E27FC236}">
                <a16:creationId xmlns:a16="http://schemas.microsoft.com/office/drawing/2014/main" id="{251AC89F-88D7-4D18-B6F1-9AD2B313B178}"/>
              </a:ext>
            </a:extLst>
          </p:cNvPr>
          <p:cNvPicPr>
            <a:picLocks noChangeAspect="1"/>
          </p:cNvPicPr>
          <p:nvPr>
            <a:videoFile r:link="rId1"/>
            <p:extLst>
              <p:ext uri="{DAA4B4D4-6D71-4841-9C94-3DE7FCFB9230}">
                <p14:media xmlns:p14="http://schemas.microsoft.com/office/powerpoint/2010/main" r:embed="rId2">
                  <p14:trim st="120"/>
                </p14:media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756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FCC6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bject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3787726" y="2205714"/>
            <a:ext cx="3009361" cy="936788"/>
          </a:xfrm>
          <a:prstGeom prst="rect">
            <a:avLst/>
          </a:prstGeom>
        </p:spPr>
      </p:pic>
      <p:pic>
        <p:nvPicPr>
          <p:cNvPr id="4" name="Object 3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3823194" y="3107347"/>
            <a:ext cx="1644876" cy="549911"/>
          </a:xfrm>
          <a:prstGeom prst="rect">
            <a:avLst/>
          </a:prstGeom>
        </p:spPr>
      </p:pic>
      <p:pic>
        <p:nvPicPr>
          <p:cNvPr id="5" name="Object 1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647444" y="0"/>
            <a:ext cx="4061733" cy="474339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직사각형 15"/>
          <p:cNvSpPr/>
          <p:nvPr/>
        </p:nvSpPr>
        <p:spPr>
          <a:xfrm flipV="1">
            <a:off x="2670304" y="1"/>
            <a:ext cx="9509450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0" y="0"/>
            <a:ext cx="2682240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10300335" y="175691"/>
            <a:ext cx="1649730" cy="927304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algn="r"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2</a:t>
            </a:r>
          </a:p>
          <a:p>
            <a:pPr algn="r">
              <a:lnSpc>
                <a:spcPct val="110000"/>
              </a:lnSpc>
              <a:defRPr/>
            </a:pP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메인 화면</a:t>
            </a:r>
            <a:endParaRPr lang="en-US" altLang="ko-KR" sz="3000" spc="-80" dirty="0">
              <a:ln w="9525">
                <a:solidFill>
                  <a:srgbClr val="5F0080">
                    <a:alpha val="0"/>
                  </a:srgb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스퀘어라운드 ExtraBold"/>
              <a:ea typeface="나눔스퀘어라운드 ExtraBold"/>
            </a:endParaRPr>
          </a:p>
        </p:txBody>
      </p:sp>
      <p:grpSp>
        <p:nvGrpSpPr>
          <p:cNvPr id="25" name="그룹 1003"/>
          <p:cNvGrpSpPr/>
          <p:nvPr/>
        </p:nvGrpSpPr>
        <p:grpSpPr>
          <a:xfrm>
            <a:off x="3491998" y="1534289"/>
            <a:ext cx="3399786" cy="3888000"/>
            <a:chOff x="6398095" y="3405842"/>
            <a:chExt cx="3885714" cy="4178196"/>
          </a:xfrm>
        </p:grpSpPr>
        <p:grpSp>
          <p:nvGrpSpPr>
            <p:cNvPr id="26" name="그룹 1004"/>
            <p:cNvGrpSpPr/>
            <p:nvPr/>
          </p:nvGrpSpPr>
          <p:grpSpPr>
            <a:xfrm>
              <a:off x="6398095" y="5368540"/>
              <a:ext cx="3885714" cy="252800"/>
              <a:chOff x="6398095" y="5368540"/>
              <a:chExt cx="3885714" cy="252800"/>
            </a:xfrm>
          </p:grpSpPr>
          <p:pic>
            <p:nvPicPr>
              <p:cNvPr id="27" name="Object 11"/>
              <p:cNvPicPr>
                <a:picLocks noChangeAspect="1"/>
              </p:cNvPicPr>
              <p:nvPr/>
            </p:nvPicPr>
            <p:blipFill rotWithShape="1">
              <a:blip r:embed="rId2"/>
              <a:stretch>
                <a:fillRect/>
              </a:stretch>
            </p:blipFill>
            <p:spPr>
              <a:xfrm>
                <a:off x="6398095" y="5368540"/>
                <a:ext cx="3885714" cy="252800"/>
              </a:xfrm>
              <a:prstGeom prst="rect">
                <a:avLst/>
              </a:prstGeom>
            </p:spPr>
          </p:pic>
        </p:grpSp>
        <p:grpSp>
          <p:nvGrpSpPr>
            <p:cNvPr id="28" name="그룹 1005"/>
            <p:cNvGrpSpPr/>
            <p:nvPr/>
          </p:nvGrpSpPr>
          <p:grpSpPr>
            <a:xfrm>
              <a:off x="8117749" y="3405842"/>
              <a:ext cx="2166060" cy="252800"/>
              <a:chOff x="8117749" y="3405842"/>
              <a:chExt cx="2166060" cy="252800"/>
            </a:xfrm>
          </p:grpSpPr>
          <p:pic>
            <p:nvPicPr>
              <p:cNvPr id="29" name="Object 14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8117749" y="3405842"/>
                <a:ext cx="2166060" cy="252800"/>
              </a:xfrm>
              <a:prstGeom prst="rect">
                <a:avLst/>
              </a:prstGeom>
            </p:spPr>
          </p:pic>
        </p:grpSp>
        <p:grpSp>
          <p:nvGrpSpPr>
            <p:cNvPr id="30" name="그룹 1006"/>
            <p:cNvGrpSpPr/>
            <p:nvPr/>
          </p:nvGrpSpPr>
          <p:grpSpPr>
            <a:xfrm>
              <a:off x="8126407" y="7331238"/>
              <a:ext cx="2157402" cy="252800"/>
              <a:chOff x="8126407" y="7331238"/>
              <a:chExt cx="2157402" cy="252800"/>
            </a:xfrm>
          </p:grpSpPr>
          <p:pic>
            <p:nvPicPr>
              <p:cNvPr id="31" name="Object 17"/>
              <p:cNvPicPr>
                <a:picLocks noChangeAspect="1"/>
              </p:cNvPicPr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8126407" y="7331238"/>
                <a:ext cx="2157402" cy="252800"/>
              </a:xfrm>
              <a:prstGeom prst="rect">
                <a:avLst/>
              </a:prstGeom>
            </p:spPr>
          </p:pic>
        </p:grpSp>
        <p:grpSp>
          <p:nvGrpSpPr>
            <p:cNvPr id="32" name="그룹 1007"/>
            <p:cNvGrpSpPr/>
            <p:nvPr/>
          </p:nvGrpSpPr>
          <p:grpSpPr>
            <a:xfrm>
              <a:off x="6162590" y="5359314"/>
              <a:ext cx="3961905" cy="252800"/>
              <a:chOff x="6162590" y="5359314"/>
              <a:chExt cx="3961905" cy="252800"/>
            </a:xfrm>
          </p:grpSpPr>
          <p:pic>
            <p:nvPicPr>
              <p:cNvPr id="33" name="Object 20"/>
              <p:cNvPicPr>
                <a:picLocks noChangeAspect="1"/>
              </p:cNvPicPr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 rot="16200000">
                <a:off x="6162590" y="5359314"/>
                <a:ext cx="3961905" cy="252800"/>
              </a:xfrm>
              <a:prstGeom prst="rect">
                <a:avLst/>
              </a:prstGeom>
            </p:spPr>
          </p:pic>
        </p:grpSp>
      </p:grpSp>
      <p:grpSp>
        <p:nvGrpSpPr>
          <p:cNvPr id="34" name="그룹 1009"/>
          <p:cNvGrpSpPr/>
          <p:nvPr/>
        </p:nvGrpSpPr>
        <p:grpSpPr>
          <a:xfrm>
            <a:off x="6755670" y="1386070"/>
            <a:ext cx="525714" cy="525714"/>
            <a:chOff x="10264762" y="3241905"/>
            <a:chExt cx="525714" cy="525714"/>
          </a:xfrm>
        </p:grpSpPr>
        <p:pic>
          <p:nvPicPr>
            <p:cNvPr id="35" name="Object 31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3241905"/>
              <a:ext cx="525714" cy="525714"/>
            </a:xfrm>
            <a:prstGeom prst="rect">
              <a:avLst/>
            </a:prstGeom>
          </p:spPr>
        </p:pic>
      </p:grpSp>
      <p:grpSp>
        <p:nvGrpSpPr>
          <p:cNvPr id="36" name="그룹 1010"/>
          <p:cNvGrpSpPr/>
          <p:nvPr/>
        </p:nvGrpSpPr>
        <p:grpSpPr>
          <a:xfrm>
            <a:off x="6755670" y="3199070"/>
            <a:ext cx="525714" cy="525714"/>
            <a:chOff x="10264762" y="5232083"/>
            <a:chExt cx="525714" cy="525714"/>
          </a:xfrm>
        </p:grpSpPr>
        <p:pic>
          <p:nvPicPr>
            <p:cNvPr id="37" name="Object 34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5232083"/>
              <a:ext cx="525714" cy="525714"/>
            </a:xfrm>
            <a:prstGeom prst="rect">
              <a:avLst/>
            </a:prstGeom>
          </p:spPr>
        </p:pic>
      </p:grpSp>
      <p:grpSp>
        <p:nvGrpSpPr>
          <p:cNvPr id="38" name="그룹 1011"/>
          <p:cNvGrpSpPr/>
          <p:nvPr/>
        </p:nvGrpSpPr>
        <p:grpSpPr>
          <a:xfrm>
            <a:off x="6755670" y="5012070"/>
            <a:ext cx="525714" cy="525714"/>
            <a:chOff x="10264762" y="7194781"/>
            <a:chExt cx="525714" cy="525714"/>
          </a:xfrm>
        </p:grpSpPr>
        <p:pic>
          <p:nvPicPr>
            <p:cNvPr id="39" name="Object 37"/>
            <p:cNvPicPr>
              <a:picLocks noChangeAspect="1"/>
            </p:cNvPicPr>
            <p:nvPr/>
          </p:nvPicPr>
          <p:blipFill rotWithShape="1">
            <a:blip r:embed="rId6"/>
            <a:stretch>
              <a:fillRect/>
            </a:stretch>
          </p:blipFill>
          <p:spPr>
            <a:xfrm>
              <a:off x="10264762" y="7194781"/>
              <a:ext cx="525714" cy="525714"/>
            </a:xfrm>
            <a:prstGeom prst="rect">
              <a:avLst/>
            </a:prstGeom>
          </p:spPr>
        </p:pic>
      </p:grpSp>
      <p:sp>
        <p:nvSpPr>
          <p:cNvPr id="40" name="TextBox 39"/>
          <p:cNvSpPr txBox="1"/>
          <p:nvPr/>
        </p:nvSpPr>
        <p:spPr>
          <a:xfrm>
            <a:off x="7469534" y="1406587"/>
            <a:ext cx="3246275" cy="43483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내 여행의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D-DAY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7505142" y="3212336"/>
            <a:ext cx="3246275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인기 </a:t>
            </a:r>
            <a:r>
              <a:rPr lang="en-US" altLang="ko-KR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TOP5</a:t>
            </a:r>
            <a:r>
              <a:rPr lang="en-US" altLang="ko-KR" sz="2000" dirty="0">
                <a:latin typeface="나눔스퀘어라운드 Bold"/>
                <a:ea typeface="나눔스퀘어라운드 Bold"/>
              </a:rPr>
              <a:t> </a:t>
            </a:r>
            <a:r>
              <a:rPr lang="ko-KR" altLang="en-US" sz="2000" dirty="0">
                <a:latin typeface="나눔스퀘어라운드 Bold"/>
                <a:ea typeface="나눔스퀘어라운드 Bold"/>
              </a:rPr>
              <a:t> 장소와 루트</a:t>
            </a:r>
          </a:p>
        </p:txBody>
      </p:sp>
      <p:sp>
        <p:nvSpPr>
          <p:cNvPr id="42" name="TextBox 41"/>
          <p:cNvSpPr txBox="1"/>
          <p:nvPr/>
        </p:nvSpPr>
        <p:spPr>
          <a:xfrm>
            <a:off x="7505142" y="5039362"/>
            <a:ext cx="3486708" cy="515127"/>
          </a:xfrm>
          <a:prstGeom prst="rect">
            <a:avLst/>
          </a:prstGeom>
        </p:spPr>
        <p:txBody>
          <a:bodyPr wrap="square" anchor="ctr"/>
          <a:lstStyle/>
          <a:p>
            <a:pPr>
              <a:defRPr/>
            </a:pPr>
            <a:r>
              <a:rPr lang="ko-KR" altLang="en-US" sz="2000" dirty="0">
                <a:latin typeface="나눔스퀘어라운드 Bold"/>
                <a:ea typeface="나눔스퀘어라운드 Bold"/>
              </a:rPr>
              <a:t>다양한 이벤트가 있는 </a:t>
            </a:r>
            <a:r>
              <a:rPr lang="ko-KR" altLang="en-US" sz="2000" b="1" dirty="0">
                <a:solidFill>
                  <a:srgbClr val="FF9900"/>
                </a:solidFill>
                <a:latin typeface="나눔스퀘어라운드 Bold"/>
                <a:ea typeface="나눔스퀘어라운드 Bold"/>
              </a:rPr>
              <a:t>롤링 배너</a:t>
            </a:r>
          </a:p>
        </p:txBody>
      </p:sp>
      <p:pic>
        <p:nvPicPr>
          <p:cNvPr id="43" name="그림 42"/>
          <p:cNvPicPr/>
          <p:nvPr/>
        </p:nvPicPr>
        <p:blipFill rotWithShape="1">
          <a:blip r:embed="rId7"/>
          <a:stretch>
            <a:fillRect/>
          </a:stretch>
        </p:blipFill>
        <p:spPr>
          <a:xfrm>
            <a:off x="1348394" y="617639"/>
            <a:ext cx="2649211" cy="5775122"/>
          </a:xfrm>
          <a:prstGeom prst="rect">
            <a:avLst/>
          </a:prstGeom>
        </p:spPr>
      </p:pic>
      <p:pic>
        <p:nvPicPr>
          <p:cNvPr id="19" name="그림 18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127545" y="440680"/>
            <a:ext cx="3093935" cy="612776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 animBg="1"/>
      <p:bldP spid="41" grpId="1" animBg="1"/>
      <p:bldP spid="42" grpId="2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직사각형 43"/>
          <p:cNvSpPr/>
          <p:nvPr/>
        </p:nvSpPr>
        <p:spPr>
          <a:xfrm flipV="1">
            <a:off x="5410121" y="-4"/>
            <a:ext cx="6302455" cy="685799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479425" cy="6857999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45" name="그림 44"/>
          <p:cNvPicPr/>
          <p:nvPr/>
        </p:nvPicPr>
        <p:blipFill rotWithShape="1">
          <a:blip r:embed="rId2"/>
          <a:stretch>
            <a:fillRect/>
          </a:stretch>
        </p:blipFill>
        <p:spPr>
          <a:xfrm>
            <a:off x="6256102" y="-1175268"/>
            <a:ext cx="2027773" cy="4420632"/>
          </a:xfrm>
          <a:prstGeom prst="rect">
            <a:avLst/>
          </a:prstGeom>
        </p:spPr>
      </p:pic>
      <p:pic>
        <p:nvPicPr>
          <p:cNvPr id="14" name="그림 13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-1301652"/>
            <a:ext cx="2368315" cy="4690619"/>
          </a:xfrm>
          <a:prstGeom prst="rect">
            <a:avLst/>
          </a:prstGeom>
        </p:spPr>
      </p:pic>
      <p:pic>
        <p:nvPicPr>
          <p:cNvPr id="46" name="그림 45"/>
          <p:cNvPicPr/>
          <p:nvPr/>
        </p:nvPicPr>
        <p:blipFill rotWithShape="1">
          <a:blip r:embed="rId4"/>
          <a:stretch>
            <a:fillRect/>
          </a:stretch>
        </p:blipFill>
        <p:spPr>
          <a:xfrm>
            <a:off x="8940013" y="-1768344"/>
            <a:ext cx="2027773" cy="4420632"/>
          </a:xfrm>
          <a:prstGeom prst="rect">
            <a:avLst/>
          </a:prstGeom>
        </p:spPr>
      </p:pic>
      <p:pic>
        <p:nvPicPr>
          <p:cNvPr id="40" name="그림 39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-1903985"/>
            <a:ext cx="2368315" cy="4690619"/>
          </a:xfrm>
          <a:prstGeom prst="rect">
            <a:avLst/>
          </a:prstGeom>
        </p:spPr>
      </p:pic>
      <p:pic>
        <p:nvPicPr>
          <p:cNvPr id="47" name="그림 46"/>
          <p:cNvPicPr/>
          <p:nvPr/>
        </p:nvPicPr>
        <p:blipFill rotWithShape="1">
          <a:blip r:embed="rId5"/>
          <a:stretch>
            <a:fillRect/>
          </a:stretch>
        </p:blipFill>
        <p:spPr>
          <a:xfrm>
            <a:off x="6266987" y="3801058"/>
            <a:ext cx="2027773" cy="4420632"/>
          </a:xfrm>
          <a:prstGeom prst="rect">
            <a:avLst/>
          </a:prstGeom>
        </p:spPr>
      </p:pic>
      <p:pic>
        <p:nvPicPr>
          <p:cNvPr id="27" name="그림 26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6079762" y="3664330"/>
            <a:ext cx="2368315" cy="4690619"/>
          </a:xfrm>
          <a:prstGeom prst="rect">
            <a:avLst/>
          </a:prstGeom>
        </p:spPr>
      </p:pic>
      <p:pic>
        <p:nvPicPr>
          <p:cNvPr id="48" name="그림 47"/>
          <p:cNvPicPr/>
          <p:nvPr/>
        </p:nvPicPr>
        <p:blipFill rotWithShape="1">
          <a:blip r:embed="rId6"/>
          <a:stretch>
            <a:fillRect/>
          </a:stretch>
        </p:blipFill>
        <p:spPr>
          <a:xfrm>
            <a:off x="8929321" y="3216728"/>
            <a:ext cx="2027773" cy="4420632"/>
          </a:xfrm>
          <a:prstGeom prst="rect">
            <a:avLst/>
          </a:prstGeom>
        </p:spPr>
      </p:pic>
      <p:pic>
        <p:nvPicPr>
          <p:cNvPr id="38" name="그림 37" descr="텍스트, 모니터, 실내, 휴대폰이(가) 표시된 사진  자동 생성된 설명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8762002" y="3061997"/>
            <a:ext cx="2368315" cy="4690619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EB7E42DB-ABCB-4D35-91A3-26D05CFFC034}"/>
              </a:ext>
            </a:extLst>
          </p:cNvPr>
          <p:cNvGrpSpPr/>
          <p:nvPr/>
        </p:nvGrpSpPr>
        <p:grpSpPr>
          <a:xfrm>
            <a:off x="809747" y="1860981"/>
            <a:ext cx="5602688" cy="627583"/>
            <a:chOff x="809747" y="1860981"/>
            <a:chExt cx="5602688" cy="627583"/>
          </a:xfrm>
        </p:grpSpPr>
        <p:pic>
          <p:nvPicPr>
            <p:cNvPr id="55" name="그림 54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9747" y="1893685"/>
              <a:ext cx="540067" cy="540067"/>
            </a:xfrm>
            <a:prstGeom prst="rect">
              <a:avLst/>
            </a:prstGeom>
          </p:spPr>
        </p:pic>
        <p:sp>
          <p:nvSpPr>
            <p:cNvPr id="58" name="TextBox 57"/>
            <p:cNvSpPr txBox="1"/>
            <p:nvPr/>
          </p:nvSpPr>
          <p:spPr>
            <a:xfrm>
              <a:off x="1445244" y="1860981"/>
              <a:ext cx="4967191" cy="627583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여행 바로 추가하기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간편 관광지 등록</a:t>
              </a:r>
            </a:p>
          </p:txBody>
        </p:sp>
      </p:grpSp>
      <p:grpSp>
        <p:nvGrpSpPr>
          <p:cNvPr id="3" name="그룹 2">
            <a:extLst>
              <a:ext uri="{FF2B5EF4-FFF2-40B4-BE49-F238E27FC236}">
                <a16:creationId xmlns:a16="http://schemas.microsoft.com/office/drawing/2014/main" id="{14057FA6-D4EE-4E49-989E-FD68DBDE2CA8}"/>
              </a:ext>
            </a:extLst>
          </p:cNvPr>
          <p:cNvGrpSpPr/>
          <p:nvPr/>
        </p:nvGrpSpPr>
        <p:grpSpPr>
          <a:xfrm>
            <a:off x="805295" y="2999972"/>
            <a:ext cx="5607140" cy="603380"/>
            <a:chOff x="805295" y="2999972"/>
            <a:chExt cx="5607140" cy="603380"/>
          </a:xfrm>
        </p:grpSpPr>
        <p:pic>
          <p:nvPicPr>
            <p:cNvPr id="59" name="그림 58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3028915"/>
              <a:ext cx="540067" cy="540067"/>
            </a:xfrm>
            <a:prstGeom prst="rect">
              <a:avLst/>
            </a:prstGeom>
          </p:spPr>
        </p:pic>
        <p:sp>
          <p:nvSpPr>
            <p:cNvPr id="61" name="TextBox 60"/>
            <p:cNvSpPr txBox="1"/>
            <p:nvPr/>
          </p:nvSpPr>
          <p:spPr>
            <a:xfrm>
              <a:off x="1445244" y="2999972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찜하기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 내 여행 일정 계획 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더욱 편하게 참고 가능</a:t>
              </a:r>
            </a:p>
          </p:txBody>
        </p:sp>
      </p:grpSp>
      <p:grpSp>
        <p:nvGrpSpPr>
          <p:cNvPr id="4" name="그룹 3">
            <a:extLst>
              <a:ext uri="{FF2B5EF4-FFF2-40B4-BE49-F238E27FC236}">
                <a16:creationId xmlns:a16="http://schemas.microsoft.com/office/drawing/2014/main" id="{58081EDC-F48F-4837-ACE4-D035C8FBAFE4}"/>
              </a:ext>
            </a:extLst>
          </p:cNvPr>
          <p:cNvGrpSpPr/>
          <p:nvPr/>
        </p:nvGrpSpPr>
        <p:grpSpPr>
          <a:xfrm>
            <a:off x="805295" y="4132488"/>
            <a:ext cx="5607140" cy="603380"/>
            <a:chOff x="805295" y="4132488"/>
            <a:chExt cx="5607140" cy="603380"/>
          </a:xfrm>
        </p:grpSpPr>
        <p:pic>
          <p:nvPicPr>
            <p:cNvPr id="64" name="그림 63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05295" y="4164145"/>
              <a:ext cx="540067" cy="540067"/>
            </a:xfrm>
            <a:prstGeom prst="rect">
              <a:avLst/>
            </a:prstGeom>
          </p:spPr>
        </p:pic>
        <p:sp>
          <p:nvSpPr>
            <p:cNvPr id="65" name="TextBox 64"/>
            <p:cNvSpPr txBox="1"/>
            <p:nvPr/>
          </p:nvSpPr>
          <p:spPr>
            <a:xfrm>
              <a:off x="1445244" y="4132488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사용자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리뷰 등록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을 통한 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메인 화면 인기 관광지 노출</a:t>
              </a:r>
            </a:p>
          </p:txBody>
        </p:sp>
      </p:grpSp>
      <p:grpSp>
        <p:nvGrpSpPr>
          <p:cNvPr id="5" name="그룹 4">
            <a:extLst>
              <a:ext uri="{FF2B5EF4-FFF2-40B4-BE49-F238E27FC236}">
                <a16:creationId xmlns:a16="http://schemas.microsoft.com/office/drawing/2014/main" id="{D7E46F6C-DF29-4CB3-979C-08A2F60665DB}"/>
              </a:ext>
            </a:extLst>
          </p:cNvPr>
          <p:cNvGrpSpPr/>
          <p:nvPr/>
        </p:nvGrpSpPr>
        <p:grpSpPr>
          <a:xfrm>
            <a:off x="812285" y="5265004"/>
            <a:ext cx="5600149" cy="603380"/>
            <a:chOff x="812285" y="5265004"/>
            <a:chExt cx="5600149" cy="603380"/>
          </a:xfrm>
        </p:grpSpPr>
        <p:pic>
          <p:nvPicPr>
            <p:cNvPr id="67" name="그림 66"/>
            <p:cNvPicPr>
              <a:picLocks noChangeAspect="1"/>
            </p:cNvPicPr>
            <p:nvPr/>
          </p:nvPicPr>
          <p:blipFill rotWithShape="1">
            <a:blip r:embed="rId7"/>
            <a:stretch>
              <a:fillRect/>
            </a:stretch>
          </p:blipFill>
          <p:spPr>
            <a:xfrm>
              <a:off x="812285" y="5299375"/>
              <a:ext cx="540067" cy="540067"/>
            </a:xfrm>
            <a:prstGeom prst="rect">
              <a:avLst/>
            </a:prstGeom>
          </p:spPr>
        </p:pic>
        <p:sp>
          <p:nvSpPr>
            <p:cNvPr id="68" name="TextBox 67"/>
            <p:cNvSpPr txBox="1"/>
            <p:nvPr/>
          </p:nvSpPr>
          <p:spPr>
            <a:xfrm>
              <a:off x="1445243" y="5265004"/>
              <a:ext cx="4967191" cy="603380"/>
            </a:xfrm>
            <a:prstGeom prst="rect">
              <a:avLst/>
            </a:prstGeom>
          </p:spPr>
          <p:txBody>
            <a:bodyPr wrap="none" anchor="ctr"/>
            <a:lstStyle/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상세설명 내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지도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를 통해</a:t>
              </a:r>
            </a:p>
            <a:p>
              <a:pPr>
                <a:defRPr/>
              </a:pPr>
              <a:r>
                <a:rPr lang="ko-KR" altLang="en-US" dirty="0">
                  <a:latin typeface="나눔스퀘어라운드 Bold"/>
                  <a:ea typeface="나눔스퀘어라운드 Bold"/>
                </a:rPr>
                <a:t>장소 위치 한눈에 확인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,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</a:t>
              </a:r>
              <a:r>
                <a:rPr lang="ko-KR" altLang="en-US" dirty="0">
                  <a:solidFill>
                    <a:srgbClr val="EB6F6F"/>
                  </a:solidFill>
                  <a:latin typeface="나눔스퀘어라운드 Bold"/>
                  <a:ea typeface="나눔스퀘어라운드 Bold"/>
                </a:rPr>
                <a:t>길 찾기</a:t>
              </a:r>
              <a:r>
                <a:rPr lang="ko-KR" altLang="en-US" dirty="0">
                  <a:latin typeface="나눔스퀘어라운드 Bold"/>
                  <a:ea typeface="나눔스퀘어라운드 Bold"/>
                </a:rPr>
                <a:t> 가능</a:t>
              </a:r>
              <a:r>
                <a:rPr lang="en-US" altLang="ko-KR" dirty="0">
                  <a:latin typeface="나눔스퀘어라운드 Bold"/>
                  <a:ea typeface="나눔스퀘어라운드 Bold"/>
                </a:rPr>
                <a:t>!</a:t>
              </a:r>
            </a:p>
          </p:txBody>
        </p:sp>
      </p:grpSp>
      <p:sp>
        <p:nvSpPr>
          <p:cNvPr id="70" name="TextBox 21"/>
          <p:cNvSpPr txBox="1"/>
          <p:nvPr/>
        </p:nvSpPr>
        <p:spPr>
          <a:xfrm>
            <a:off x="718379" y="292318"/>
            <a:ext cx="1916236" cy="927303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3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Place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 화면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직사각형 20"/>
          <p:cNvSpPr/>
          <p:nvPr/>
        </p:nvSpPr>
        <p:spPr>
          <a:xfrm>
            <a:off x="0" y="4393164"/>
            <a:ext cx="12192000" cy="2464836"/>
          </a:xfrm>
          <a:prstGeom prst="rect">
            <a:avLst/>
          </a:prstGeom>
          <a:solidFill>
            <a:srgbClr val="FFCC6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F987ADB0-9B74-45BE-9997-BCB87D1BD0BC}"/>
              </a:ext>
            </a:extLst>
          </p:cNvPr>
          <p:cNvGrpSpPr/>
          <p:nvPr/>
        </p:nvGrpSpPr>
        <p:grpSpPr>
          <a:xfrm>
            <a:off x="7259641" y="744980"/>
            <a:ext cx="2667802" cy="5885795"/>
            <a:chOff x="7259641" y="744980"/>
            <a:chExt cx="2667802" cy="5885795"/>
          </a:xfrm>
        </p:grpSpPr>
        <p:sp>
          <p:nvSpPr>
            <p:cNvPr id="58" name="TextBox 57"/>
            <p:cNvSpPr txBox="1"/>
            <p:nvPr/>
          </p:nvSpPr>
          <p:spPr>
            <a:xfrm>
              <a:off x="8521746" y="6307610"/>
              <a:ext cx="184730" cy="323165"/>
            </a:xfrm>
            <a:prstGeom prst="rect">
              <a:avLst/>
            </a:prstGeom>
          </p:spPr>
          <p:txBody>
            <a:bodyPr wrap="none" anchor="ctr">
              <a:spAutoFit/>
            </a:bodyPr>
            <a:lstStyle/>
            <a:p>
              <a:pPr algn="ctr">
                <a:defRPr/>
              </a:pPr>
              <a:endParaRPr lang="en-US" altLang="ko-KR" sz="1500">
                <a:latin typeface="에스코어 드림 3 Light"/>
                <a:ea typeface="에스코어 드림 3 Light"/>
              </a:endParaRPr>
            </a:p>
          </p:txBody>
        </p:sp>
        <p:sp>
          <p:nvSpPr>
            <p:cNvPr id="57" name="TextBox 56"/>
            <p:cNvSpPr txBox="1"/>
            <p:nvPr/>
          </p:nvSpPr>
          <p:spPr>
            <a:xfrm>
              <a:off x="7259641" y="6095366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 상세화면</a:t>
              </a:r>
            </a:p>
          </p:txBody>
        </p:sp>
        <p:pic>
          <p:nvPicPr>
            <p:cNvPr id="62" name="그림 61"/>
            <p:cNvPicPr/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7445919" y="903176"/>
              <a:ext cx="2284485" cy="4983108"/>
            </a:xfrm>
            <a:prstGeom prst="rect">
              <a:avLst/>
            </a:prstGeom>
          </p:spPr>
        </p:pic>
        <p:pic>
          <p:nvPicPr>
            <p:cNvPr id="40" name="그림 2" descr="텍스트, 모니터, 실내, 휴대폰이(가) 표시된 사진  자동 생성된 설명"/>
            <p:cNvPicPr>
              <a:picLocks noChangeAspect="1"/>
            </p:cNvPicPr>
            <p:nvPr/>
          </p:nvPicPr>
          <p:blipFill rotWithShape="1">
            <a:blip r:embed="rId3"/>
            <a:stretch>
              <a:fillRect/>
            </a:stretch>
          </p:blipFill>
          <p:spPr>
            <a:xfrm>
              <a:off x="7259641" y="744980"/>
              <a:ext cx="2667802" cy="5283775"/>
            </a:xfrm>
            <a:prstGeom prst="rect">
              <a:avLst/>
            </a:prstGeom>
          </p:spPr>
        </p:pic>
      </p:grpSp>
      <p:sp>
        <p:nvSpPr>
          <p:cNvPr id="61" name="TextBox 21"/>
          <p:cNvSpPr txBox="1"/>
          <p:nvPr/>
        </p:nvSpPr>
        <p:spPr>
          <a:xfrm>
            <a:off x="144426" y="195811"/>
            <a:ext cx="2059305" cy="92623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10000"/>
              </a:lnSpc>
              <a:defRPr/>
            </a:pPr>
            <a:r>
              <a:rPr lang="en-US" altLang="ko-KR" sz="2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Regular" panose="020B0600000101010101" pitchFamily="50" charset="-127"/>
                <a:ea typeface="나눔스퀘어라운드 Regular" panose="020B0600000101010101" pitchFamily="50" charset="-127"/>
              </a:rPr>
              <a:t>Chapter 4</a:t>
            </a:r>
          </a:p>
          <a:p>
            <a:pPr>
              <a:lnSpc>
                <a:spcPct val="110000"/>
              </a:lnSpc>
              <a:defRPr/>
            </a:pPr>
            <a:r>
              <a:rPr lang="en-US" altLang="ko-KR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Route </a:t>
            </a:r>
            <a:r>
              <a:rPr lang="ko-KR" altLang="en-US" sz="3000" spc="-80" dirty="0">
                <a:ln w="9525">
                  <a:solidFill>
                    <a:srgbClr val="5F0080">
                      <a:alpha val="0"/>
                    </a:srgb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스퀘어라운드 ExtraBold"/>
                <a:ea typeface="나눔스퀘어라운드 ExtraBold"/>
              </a:rPr>
              <a:t>화면</a:t>
            </a: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BB85D69E-8CAB-429F-9461-B668964DBF9D}"/>
              </a:ext>
            </a:extLst>
          </p:cNvPr>
          <p:cNvGrpSpPr/>
          <p:nvPr/>
        </p:nvGrpSpPr>
        <p:grpSpPr>
          <a:xfrm>
            <a:off x="3589227" y="744980"/>
            <a:ext cx="2667802" cy="5866285"/>
            <a:chOff x="3589227" y="744980"/>
            <a:chExt cx="2667802" cy="5866285"/>
          </a:xfrm>
        </p:grpSpPr>
        <p:grpSp>
          <p:nvGrpSpPr>
            <p:cNvPr id="52" name="그룹 51"/>
            <p:cNvGrpSpPr/>
            <p:nvPr/>
          </p:nvGrpSpPr>
          <p:grpSpPr>
            <a:xfrm>
              <a:off x="3589227" y="744980"/>
              <a:ext cx="2667802" cy="5283776"/>
              <a:chOff x="1204803" y="203948"/>
              <a:chExt cx="2667802" cy="5283776"/>
            </a:xfrm>
          </p:grpSpPr>
          <p:pic>
            <p:nvPicPr>
              <p:cNvPr id="42" name="그림 41"/>
              <p:cNvPicPr/>
              <p:nvPr/>
            </p:nvPicPr>
            <p:blipFill rotWithShape="1">
              <a:blip r:embed="rId4"/>
              <a:stretch>
                <a:fillRect/>
              </a:stretch>
            </p:blipFill>
            <p:spPr>
              <a:xfrm>
                <a:off x="1397381" y="365470"/>
                <a:ext cx="2284485" cy="4979782"/>
              </a:xfrm>
              <a:prstGeom prst="rect">
                <a:avLst/>
              </a:prstGeom>
            </p:spPr>
          </p:pic>
          <p:pic>
            <p:nvPicPr>
              <p:cNvPr id="3" name="그림 2" descr="텍스트, 모니터, 실내, 휴대폰이(가) 표시된 사진  자동 생성된 설명"/>
              <p:cNvPicPr>
                <a:picLocks noChangeAspect="1"/>
              </p:cNvPicPr>
              <p:nvPr/>
            </p:nvPicPr>
            <p:blipFill rotWithShape="1">
              <a:blip r:embed="rId3"/>
              <a:stretch>
                <a:fillRect/>
              </a:stretch>
            </p:blipFill>
            <p:spPr>
              <a:xfrm>
                <a:off x="1204803" y="203948"/>
                <a:ext cx="2667802" cy="5283776"/>
              </a:xfrm>
              <a:prstGeom prst="rect">
                <a:avLst/>
              </a:prstGeom>
            </p:spPr>
          </p:pic>
        </p:grpSp>
        <p:sp>
          <p:nvSpPr>
            <p:cNvPr id="55" name="TextBox 54"/>
            <p:cNvSpPr txBox="1"/>
            <p:nvPr/>
          </p:nvSpPr>
          <p:spPr>
            <a:xfrm>
              <a:off x="3589227" y="6134211"/>
              <a:ext cx="2667802" cy="477054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 algn="ctr">
                <a:defRPr/>
              </a:pPr>
              <a:r>
                <a:rPr lang="en-US" altLang="ko-KR" sz="2500" dirty="0">
                  <a:latin typeface="나눔스퀘어라운드 Bold"/>
                  <a:ea typeface="나눔스퀘어라운드 Bold"/>
                </a:rPr>
                <a:t>ROUTE </a:t>
              </a:r>
              <a:r>
                <a:rPr lang="ko-KR" altLang="en-US" sz="2500" dirty="0">
                  <a:latin typeface="나눔스퀘어라운드 Bold"/>
                  <a:ea typeface="나눔스퀘어라운드 Bold"/>
                </a:rPr>
                <a:t>리스트</a:t>
              </a:r>
            </a:p>
          </p:txBody>
        </p:sp>
      </p:grpSp>
      <p:grpSp>
        <p:nvGrpSpPr>
          <p:cNvPr id="7" name="그룹 6">
            <a:extLst>
              <a:ext uri="{FF2B5EF4-FFF2-40B4-BE49-F238E27FC236}">
                <a16:creationId xmlns:a16="http://schemas.microsoft.com/office/drawing/2014/main" id="{0DF7A8E4-140A-46D7-8216-5A8CE290C2E6}"/>
              </a:ext>
            </a:extLst>
          </p:cNvPr>
          <p:cNvGrpSpPr/>
          <p:nvPr/>
        </p:nvGrpSpPr>
        <p:grpSpPr>
          <a:xfrm>
            <a:off x="617438" y="1842283"/>
            <a:ext cx="5528263" cy="2005004"/>
            <a:chOff x="617438" y="1842283"/>
            <a:chExt cx="5528263" cy="2005004"/>
          </a:xfrm>
        </p:grpSpPr>
        <p:grpSp>
          <p:nvGrpSpPr>
            <p:cNvPr id="68" name="그룹 1004"/>
            <p:cNvGrpSpPr/>
            <p:nvPr/>
          </p:nvGrpSpPr>
          <p:grpSpPr>
            <a:xfrm rot="8542047">
              <a:off x="1210341" y="2292830"/>
              <a:ext cx="2592339" cy="653769"/>
              <a:chOff x="9575290" y="1412809"/>
              <a:chExt cx="6171429" cy="2154530"/>
            </a:xfrm>
          </p:grpSpPr>
          <p:pic>
            <p:nvPicPr>
              <p:cNvPr id="69" name="그림 68"/>
              <p:cNvPicPr/>
              <p:nvPr/>
            </p:nvPicPr>
            <p:blipFill rotWithShape="1">
              <a:blip r:embed="rId5"/>
              <a:stretch>
                <a:fillRect/>
              </a:stretch>
            </p:blipFill>
            <p:spPr>
              <a:xfrm>
                <a:off x="9575290" y="1412809"/>
                <a:ext cx="6171429" cy="2154530"/>
              </a:xfrm>
              <a:prstGeom prst="rect">
                <a:avLst/>
              </a:prstGeom>
            </p:spPr>
          </p:pic>
        </p:grpSp>
        <p:sp>
          <p:nvSpPr>
            <p:cNvPr id="70" name="직사각형 69"/>
            <p:cNvSpPr/>
            <p:nvPr/>
          </p:nvSpPr>
          <p:spPr>
            <a:xfrm>
              <a:off x="3684972" y="1842283"/>
              <a:ext cx="2460729" cy="423333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sp>
          <p:nvSpPr>
            <p:cNvPr id="71" name="TextBox 70"/>
            <p:cNvSpPr txBox="1"/>
            <p:nvPr/>
          </p:nvSpPr>
          <p:spPr>
            <a:xfrm>
              <a:off x="617438" y="3447177"/>
              <a:ext cx="1668979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 err="1">
                  <a:latin typeface="나눔스퀘어라운드 ExtraBold"/>
                  <a:ea typeface="나눔스퀘어라운드 ExtraBold"/>
                </a:rPr>
                <a:t>테마별</a:t>
              </a: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 필터링</a:t>
              </a:r>
            </a:p>
          </p:txBody>
        </p:sp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5710153E-D55A-4CF1-8354-BCCDA6D184D2}"/>
              </a:ext>
            </a:extLst>
          </p:cNvPr>
          <p:cNvGrpSpPr/>
          <p:nvPr/>
        </p:nvGrpSpPr>
        <p:grpSpPr>
          <a:xfrm>
            <a:off x="617437" y="4717093"/>
            <a:ext cx="5448853" cy="1396617"/>
            <a:chOff x="617437" y="4717093"/>
            <a:chExt cx="5448853" cy="1396617"/>
          </a:xfrm>
        </p:grpSpPr>
        <p:sp>
          <p:nvSpPr>
            <p:cNvPr id="72" name="직사각형 71"/>
            <p:cNvSpPr/>
            <p:nvPr/>
          </p:nvSpPr>
          <p:spPr>
            <a:xfrm>
              <a:off x="5447090" y="4717093"/>
              <a:ext cx="619200" cy="620402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3" name="그룹 1007"/>
            <p:cNvGrpSpPr/>
            <p:nvPr/>
          </p:nvGrpSpPr>
          <p:grpSpPr>
            <a:xfrm rot="11492923">
              <a:off x="2421005" y="5013010"/>
              <a:ext cx="3105913" cy="1100700"/>
              <a:chOff x="10604891" y="6267625"/>
              <a:chExt cx="6171429" cy="2151737"/>
            </a:xfrm>
          </p:grpSpPr>
          <p:pic>
            <p:nvPicPr>
              <p:cNvPr id="74" name="그림 73"/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5" name="TextBox 74"/>
            <p:cNvSpPr txBox="1"/>
            <p:nvPr/>
          </p:nvSpPr>
          <p:spPr>
            <a:xfrm>
              <a:off x="617437" y="5322188"/>
              <a:ext cx="1668980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>
                  <a:latin typeface="나눔스퀘어라운드 ExtraBold"/>
                  <a:ea typeface="나눔스퀘어라운드 ExtraBold"/>
                </a:rPr>
                <a:t>일정 생성하기</a:t>
              </a:r>
            </a:p>
          </p:txBody>
        </p:sp>
      </p:grpSp>
      <p:grpSp>
        <p:nvGrpSpPr>
          <p:cNvPr id="10" name="그룹 9">
            <a:extLst>
              <a:ext uri="{FF2B5EF4-FFF2-40B4-BE49-F238E27FC236}">
                <a16:creationId xmlns:a16="http://schemas.microsoft.com/office/drawing/2014/main" id="{70B1FBD5-A13A-40E0-A442-1B7910750EF1}"/>
              </a:ext>
            </a:extLst>
          </p:cNvPr>
          <p:cNvGrpSpPr/>
          <p:nvPr/>
        </p:nvGrpSpPr>
        <p:grpSpPr>
          <a:xfrm>
            <a:off x="8726892" y="1703634"/>
            <a:ext cx="3320682" cy="1795764"/>
            <a:chOff x="8726892" y="1703634"/>
            <a:chExt cx="3320682" cy="1795764"/>
          </a:xfrm>
        </p:grpSpPr>
        <p:sp>
          <p:nvSpPr>
            <p:cNvPr id="76" name="직사각형 75"/>
            <p:cNvSpPr/>
            <p:nvPr/>
          </p:nvSpPr>
          <p:spPr>
            <a:xfrm>
              <a:off x="8726892" y="1873847"/>
              <a:ext cx="872200" cy="423334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77" name="그룹 1007"/>
            <p:cNvGrpSpPr/>
            <p:nvPr/>
          </p:nvGrpSpPr>
          <p:grpSpPr>
            <a:xfrm rot="3315642">
              <a:off x="9557587" y="2129827"/>
              <a:ext cx="1530078" cy="677692"/>
              <a:chOff x="10604891" y="6267625"/>
              <a:chExt cx="6171429" cy="2151737"/>
            </a:xfrm>
          </p:grpSpPr>
          <p:pic>
            <p:nvPicPr>
              <p:cNvPr id="78" name="그림 77"/>
              <p:cNvPicPr/>
              <p:nvPr/>
            </p:nvPicPr>
            <p:blipFill rotWithShape="1">
              <a:blip r:embed="rId6"/>
              <a:stretch>
                <a:fillRect/>
              </a:stretch>
            </p:blipFill>
            <p:spPr>
              <a:xfrm>
                <a:off x="10604891" y="6267625"/>
                <a:ext cx="6171429" cy="2151737"/>
              </a:xfrm>
              <a:prstGeom prst="rect">
                <a:avLst/>
              </a:prstGeom>
            </p:spPr>
          </p:pic>
        </p:grpSp>
        <p:sp>
          <p:nvSpPr>
            <p:cNvPr id="79" name="TextBox 78"/>
            <p:cNvSpPr txBox="1"/>
            <p:nvPr/>
          </p:nvSpPr>
          <p:spPr>
            <a:xfrm>
              <a:off x="10026478" y="3099288"/>
              <a:ext cx="2021096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일정에 대한 리뷰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C4403056-4296-41AE-9A3A-2F44DDC452B1}"/>
              </a:ext>
            </a:extLst>
          </p:cNvPr>
          <p:cNvGrpSpPr/>
          <p:nvPr/>
        </p:nvGrpSpPr>
        <p:grpSpPr>
          <a:xfrm>
            <a:off x="8947176" y="1009394"/>
            <a:ext cx="3100398" cy="757859"/>
            <a:chOff x="8947176" y="1009394"/>
            <a:chExt cx="3100398" cy="757859"/>
          </a:xfrm>
        </p:grpSpPr>
        <p:sp>
          <p:nvSpPr>
            <p:cNvPr id="80" name="직사각형 79"/>
            <p:cNvSpPr/>
            <p:nvPr/>
          </p:nvSpPr>
          <p:spPr>
            <a:xfrm>
              <a:off x="8947176" y="1143007"/>
              <a:ext cx="619200" cy="619200"/>
            </a:xfrm>
            <a:prstGeom prst="rect">
              <a:avLst/>
            </a:prstGeom>
            <a:noFill/>
            <a:ln w="25400">
              <a:solidFill>
                <a:srgbClr val="FD9C8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/>
            </a:p>
          </p:txBody>
        </p:sp>
        <p:grpSp>
          <p:nvGrpSpPr>
            <p:cNvPr id="83" name="그룹 1006"/>
            <p:cNvGrpSpPr/>
            <p:nvPr/>
          </p:nvGrpSpPr>
          <p:grpSpPr>
            <a:xfrm rot="3630633">
              <a:off x="9911576" y="730479"/>
              <a:ext cx="435064" cy="992894"/>
              <a:chOff x="7660232" y="4114286"/>
              <a:chExt cx="3752392" cy="6171429"/>
            </a:xfrm>
          </p:grpSpPr>
          <p:pic>
            <p:nvPicPr>
              <p:cNvPr id="84" name="그림 83"/>
              <p:cNvPicPr/>
              <p:nvPr/>
            </p:nvPicPr>
            <p:blipFill rotWithShape="1">
              <a:blip r:embed="rId7"/>
              <a:stretch>
                <a:fillRect/>
              </a:stretch>
            </p:blipFill>
            <p:spPr>
              <a:xfrm>
                <a:off x="7660232" y="4114286"/>
                <a:ext cx="3752392" cy="6171429"/>
              </a:xfrm>
              <a:prstGeom prst="rect">
                <a:avLst/>
              </a:prstGeom>
            </p:spPr>
          </p:pic>
        </p:grpSp>
        <p:sp>
          <p:nvSpPr>
            <p:cNvPr id="85" name="TextBox 84"/>
            <p:cNvSpPr txBox="1"/>
            <p:nvPr/>
          </p:nvSpPr>
          <p:spPr>
            <a:xfrm>
              <a:off x="10202537" y="1367143"/>
              <a:ext cx="1845037" cy="400110"/>
            </a:xfrm>
            <a:prstGeom prst="rect">
              <a:avLst/>
            </a:prstGeom>
          </p:spPr>
          <p:txBody>
            <a:bodyPr wrap="square" anchor="ctr">
              <a:spAutoFit/>
            </a:bodyPr>
            <a:lstStyle/>
            <a:p>
              <a:pPr>
                <a:defRPr/>
              </a:pPr>
              <a:r>
                <a:rPr lang="ko-KR" altLang="en-US" sz="2000" dirty="0">
                  <a:latin typeface="나눔스퀘어라운드 ExtraBold"/>
                  <a:ea typeface="나눔스퀘어라운드 ExtraBold"/>
                </a:rPr>
                <a:t>내 일정에 추가</a:t>
              </a:r>
            </a:p>
          </p:txBody>
        </p: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solidFill>
          <a:schemeClr val="bg1">
            <a:lumMod val="75000"/>
          </a:schemeClr>
        </a:solidFill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/>
      <a:bodyPr/>
      <a:lstStyle/>
    </a:txDef>
  </a:objectDefaults>
  <a:extraClrSchemeLst/>
</a:theme>
</file>

<file path=ppt/theme/theme2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811</TotalTime>
  <Words>487</Words>
  <Application>Microsoft Office PowerPoint</Application>
  <PresentationFormat>와이드스크린</PresentationFormat>
  <Paragraphs>119</Paragraphs>
  <Slides>22</Slides>
  <Notes>11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맑은 고딕</vt:lpstr>
      <vt:lpstr>에스코어 드림 3 Light</vt:lpstr>
      <vt:lpstr>나눔스퀘어라운드 ExtraBold</vt:lpstr>
      <vt:lpstr>나눔스퀘어라운드 Regular</vt:lpstr>
      <vt:lpstr>나눔스퀘어라운드 Bold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라 용</dc:creator>
  <cp:lastModifiedBy>최지우</cp:lastModifiedBy>
  <cp:revision>137</cp:revision>
  <dcterms:created xsi:type="dcterms:W3CDTF">2021-10-08T07:41:36Z</dcterms:created>
  <dcterms:modified xsi:type="dcterms:W3CDTF">2022-02-22T12:45:18Z</dcterms:modified>
  <cp:version/>
</cp:coreProperties>
</file>